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DE3E9-6016-4D2F-AA4E-67A0B3F577A1}" v="62" dt="2023-01-24T09:13:10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látová, Kateřina" userId="ac01f4b1-21d4-4382-b6da-1ecbf5dd29b2" providerId="ADAL" clId="{B65DE3E9-6016-4D2F-AA4E-67A0B3F577A1}"/>
    <pc:docChg chg="undo custSel addSld modSld">
      <pc:chgData name="Havlátová, Kateřina" userId="ac01f4b1-21d4-4382-b6da-1ecbf5dd29b2" providerId="ADAL" clId="{B65DE3E9-6016-4D2F-AA4E-67A0B3F577A1}" dt="2023-01-24T09:13:20.770" v="239" actId="1076"/>
      <pc:docMkLst>
        <pc:docMk/>
      </pc:docMkLst>
      <pc:sldChg chg="addSp delSp modSp mod setBg setClrOvrMap">
        <pc:chgData name="Havlátová, Kateřina" userId="ac01f4b1-21d4-4382-b6da-1ecbf5dd29b2" providerId="ADAL" clId="{B65DE3E9-6016-4D2F-AA4E-67A0B3F577A1}" dt="2023-01-24T08:54:39.136" v="46" actId="1076"/>
        <pc:sldMkLst>
          <pc:docMk/>
          <pc:sldMk cId="2376982498" sldId="256"/>
        </pc:sldMkLst>
        <pc:spChg chg="mod">
          <ac:chgData name="Havlátová, Kateřina" userId="ac01f4b1-21d4-4382-b6da-1ecbf5dd29b2" providerId="ADAL" clId="{B65DE3E9-6016-4D2F-AA4E-67A0B3F577A1}" dt="2023-01-24T08:54:34.005" v="45" actId="26606"/>
          <ac:spMkLst>
            <pc:docMk/>
            <pc:sldMk cId="2376982498" sldId="256"/>
            <ac:spMk id="2" creationId="{0C787F32-8E98-4037-8945-83411F2C9C05}"/>
          </ac:spMkLst>
        </pc:spChg>
        <pc:spChg chg="mod">
          <ac:chgData name="Havlátová, Kateřina" userId="ac01f4b1-21d4-4382-b6da-1ecbf5dd29b2" providerId="ADAL" clId="{B65DE3E9-6016-4D2F-AA4E-67A0B3F577A1}" dt="2023-01-24T08:54:34.005" v="45" actId="26606"/>
          <ac:spMkLst>
            <pc:docMk/>
            <pc:sldMk cId="2376982498" sldId="256"/>
            <ac:spMk id="3" creationId="{2FA28CA3-145F-4AF5-A42E-9835E1CB1754}"/>
          </ac:spMkLst>
        </pc:spChg>
        <pc:spChg chg="add del">
          <ac:chgData name="Havlátová, Kateřina" userId="ac01f4b1-21d4-4382-b6da-1ecbf5dd29b2" providerId="ADAL" clId="{B65DE3E9-6016-4D2F-AA4E-67A0B3F577A1}" dt="2023-01-24T08:54:13.157" v="7" actId="26606"/>
          <ac:spMkLst>
            <pc:docMk/>
            <pc:sldMk cId="2376982498" sldId="256"/>
            <ac:spMk id="9" creationId="{87CC2527-562A-4F69-B487-4371E5B243E7}"/>
          </ac:spMkLst>
        </pc:spChg>
        <pc:spChg chg="add mod">
          <ac:chgData name="Havlátová, Kateřina" userId="ac01f4b1-21d4-4382-b6da-1ecbf5dd29b2" providerId="ADAL" clId="{B65DE3E9-6016-4D2F-AA4E-67A0B3F577A1}" dt="2023-01-24T08:54:39.136" v="46" actId="1076"/>
          <ac:spMkLst>
            <pc:docMk/>
            <pc:sldMk cId="2376982498" sldId="256"/>
            <ac:spMk id="10" creationId="{A7830B6A-76A5-4A43-9C65-1CE3035C790D}"/>
          </ac:spMkLst>
        </pc:spChg>
        <pc:spChg chg="add del">
          <ac:chgData name="Havlátová, Kateřina" userId="ac01f4b1-21d4-4382-b6da-1ecbf5dd29b2" providerId="ADAL" clId="{B65DE3E9-6016-4D2F-AA4E-67A0B3F577A1}" dt="2023-01-24T08:54:34.005" v="45" actId="26606"/>
          <ac:spMkLst>
            <pc:docMk/>
            <pc:sldMk cId="2376982498" sldId="256"/>
            <ac:spMk id="13" creationId="{C1DD1A8A-57D5-4A81-AD04-532B043C5611}"/>
          </ac:spMkLst>
        </pc:spChg>
        <pc:spChg chg="add del">
          <ac:chgData name="Havlátová, Kateřina" userId="ac01f4b1-21d4-4382-b6da-1ecbf5dd29b2" providerId="ADAL" clId="{B65DE3E9-6016-4D2F-AA4E-67A0B3F577A1}" dt="2023-01-24T08:54:34.005" v="45" actId="26606"/>
          <ac:spMkLst>
            <pc:docMk/>
            <pc:sldMk cId="2376982498" sldId="256"/>
            <ac:spMk id="14" creationId="{007891EC-4501-44ED-A8C8-B11B6DB767AB}"/>
          </ac:spMkLst>
        </pc:spChg>
        <pc:spChg chg="add">
          <ac:chgData name="Havlátová, Kateřina" userId="ac01f4b1-21d4-4382-b6da-1ecbf5dd29b2" providerId="ADAL" clId="{B65DE3E9-6016-4D2F-AA4E-67A0B3F577A1}" dt="2023-01-24T08:54:34.005" v="45" actId="26606"/>
          <ac:spMkLst>
            <pc:docMk/>
            <pc:sldMk cId="2376982498" sldId="256"/>
            <ac:spMk id="19" creationId="{5A59F003-E00A-43F9-91DC-CC54E3B87466}"/>
          </ac:spMkLst>
        </pc:spChg>
        <pc:spChg chg="add">
          <ac:chgData name="Havlátová, Kateřina" userId="ac01f4b1-21d4-4382-b6da-1ecbf5dd29b2" providerId="ADAL" clId="{B65DE3E9-6016-4D2F-AA4E-67A0B3F577A1}" dt="2023-01-24T08:54:34.005" v="45" actId="26606"/>
          <ac:spMkLst>
            <pc:docMk/>
            <pc:sldMk cId="2376982498" sldId="256"/>
            <ac:spMk id="21" creationId="{D74A4382-E3AD-430A-9A1F-DFA3E0E77A7D}"/>
          </ac:spMkLst>
        </pc:spChg>
        <pc:spChg chg="add">
          <ac:chgData name="Havlátová, Kateřina" userId="ac01f4b1-21d4-4382-b6da-1ecbf5dd29b2" providerId="ADAL" clId="{B65DE3E9-6016-4D2F-AA4E-67A0B3F577A1}" dt="2023-01-24T08:54:34.005" v="45" actId="26606"/>
          <ac:spMkLst>
            <pc:docMk/>
            <pc:sldMk cId="2376982498" sldId="256"/>
            <ac:spMk id="23" creationId="{79F40191-0F44-4FD1-82CC-ACB507C14BE6}"/>
          </ac:spMkLst>
        </pc:spChg>
        <pc:picChg chg="add mod ord">
          <ac:chgData name="Havlátová, Kateřina" userId="ac01f4b1-21d4-4382-b6da-1ecbf5dd29b2" providerId="ADAL" clId="{B65DE3E9-6016-4D2F-AA4E-67A0B3F577A1}" dt="2023-01-24T08:54:34.005" v="45" actId="26606"/>
          <ac:picMkLst>
            <pc:docMk/>
            <pc:sldMk cId="2376982498" sldId="256"/>
            <ac:picMk id="4" creationId="{0751D3C0-9AA6-46BF-BD9C-DD85DBBEDE00}"/>
          </ac:picMkLst>
        </pc:picChg>
        <pc:cxnChg chg="add del">
          <ac:chgData name="Havlátová, Kateřina" userId="ac01f4b1-21d4-4382-b6da-1ecbf5dd29b2" providerId="ADAL" clId="{B65DE3E9-6016-4D2F-AA4E-67A0B3F577A1}" dt="2023-01-24T08:54:13.157" v="7" actId="26606"/>
          <ac:cxnSpMkLst>
            <pc:docMk/>
            <pc:sldMk cId="2376982498" sldId="256"/>
            <ac:cxnSpMk id="11" creationId="{BCDAEC91-5BCE-4B55-9CC0-43EF94CB734B}"/>
          </ac:cxnSpMkLst>
        </pc:cxnChg>
      </pc:sldChg>
      <pc:sldChg chg="addSp modSp mod setBg modAnim">
        <pc:chgData name="Havlátová, Kateřina" userId="ac01f4b1-21d4-4382-b6da-1ecbf5dd29b2" providerId="ADAL" clId="{B65DE3E9-6016-4D2F-AA4E-67A0B3F577A1}" dt="2023-01-24T08:55:47.834" v="68" actId="20577"/>
        <pc:sldMkLst>
          <pc:docMk/>
          <pc:sldMk cId="3950969866" sldId="257"/>
        </pc:sldMkLst>
        <pc:spChg chg="mod ord">
          <ac:chgData name="Havlátová, Kateřina" userId="ac01f4b1-21d4-4382-b6da-1ecbf5dd29b2" providerId="ADAL" clId="{B65DE3E9-6016-4D2F-AA4E-67A0B3F577A1}" dt="2023-01-24T08:55:47.834" v="68" actId="20577"/>
          <ac:spMkLst>
            <pc:docMk/>
            <pc:sldMk cId="3950969866" sldId="257"/>
            <ac:spMk id="2" creationId="{DC67787F-5611-4D76-83A4-DB90682B68F4}"/>
          </ac:spMkLst>
        </pc:spChg>
        <pc:spChg chg="mod">
          <ac:chgData name="Havlátová, Kateřina" userId="ac01f4b1-21d4-4382-b6da-1ecbf5dd29b2" providerId="ADAL" clId="{B65DE3E9-6016-4D2F-AA4E-67A0B3F577A1}" dt="2023-01-24T08:55:26.669" v="61" actId="20577"/>
          <ac:spMkLst>
            <pc:docMk/>
            <pc:sldMk cId="3950969866" sldId="257"/>
            <ac:spMk id="3" creationId="{9BC00BE6-EC37-4EC9-BCF9-7964858D687C}"/>
          </ac:spMkLst>
        </pc:spChg>
        <pc:spChg chg="add">
          <ac:chgData name="Havlátová, Kateřina" userId="ac01f4b1-21d4-4382-b6da-1ecbf5dd29b2" providerId="ADAL" clId="{B65DE3E9-6016-4D2F-AA4E-67A0B3F577A1}" dt="2023-01-24T08:55:07.256" v="48" actId="26606"/>
          <ac:spMkLst>
            <pc:docMk/>
            <pc:sldMk cId="3950969866" sldId="257"/>
            <ac:spMk id="9" creationId="{05C7EBC3-4672-4DAB-81C2-58661FAFAED6}"/>
          </ac:spMkLst>
        </pc:spChg>
        <pc:spChg chg="add">
          <ac:chgData name="Havlátová, Kateřina" userId="ac01f4b1-21d4-4382-b6da-1ecbf5dd29b2" providerId="ADAL" clId="{B65DE3E9-6016-4D2F-AA4E-67A0B3F577A1}" dt="2023-01-24T08:55:07.256" v="48" actId="26606"/>
          <ac:spMkLst>
            <pc:docMk/>
            <pc:sldMk cId="3950969866" sldId="257"/>
            <ac:spMk id="11" creationId="{40BF962F-4C6F-461E-86F2-C43F56CC939B}"/>
          </ac:spMkLst>
        </pc:spChg>
        <pc:spChg chg="add">
          <ac:chgData name="Havlátová, Kateřina" userId="ac01f4b1-21d4-4382-b6da-1ecbf5dd29b2" providerId="ADAL" clId="{B65DE3E9-6016-4D2F-AA4E-67A0B3F577A1}" dt="2023-01-24T08:55:07.256" v="48" actId="26606"/>
          <ac:spMkLst>
            <pc:docMk/>
            <pc:sldMk cId="3950969866" sldId="257"/>
            <ac:spMk id="13" creationId="{2E94A4F7-38E4-45EA-8E2E-CE1B5766B4F1}"/>
          </ac:spMkLst>
        </pc:spChg>
        <pc:picChg chg="add mod">
          <ac:chgData name="Havlátová, Kateřina" userId="ac01f4b1-21d4-4382-b6da-1ecbf5dd29b2" providerId="ADAL" clId="{B65DE3E9-6016-4D2F-AA4E-67A0B3F577A1}" dt="2023-01-24T08:55:07.256" v="48" actId="26606"/>
          <ac:picMkLst>
            <pc:docMk/>
            <pc:sldMk cId="3950969866" sldId="257"/>
            <ac:picMk id="4" creationId="{3169DA42-1754-468B-BA67-0DEF33E1A2D7}"/>
          </ac:picMkLst>
        </pc:picChg>
      </pc:sldChg>
      <pc:sldChg chg="addSp modSp mod setBg">
        <pc:chgData name="Havlátová, Kateřina" userId="ac01f4b1-21d4-4382-b6da-1ecbf5dd29b2" providerId="ADAL" clId="{B65DE3E9-6016-4D2F-AA4E-67A0B3F577A1}" dt="2023-01-24T08:56:52" v="78" actId="14100"/>
        <pc:sldMkLst>
          <pc:docMk/>
          <pc:sldMk cId="3880419844" sldId="258"/>
        </pc:sldMkLst>
        <pc:spChg chg="mod">
          <ac:chgData name="Havlátová, Kateřina" userId="ac01f4b1-21d4-4382-b6da-1ecbf5dd29b2" providerId="ADAL" clId="{B65DE3E9-6016-4D2F-AA4E-67A0B3F577A1}" dt="2023-01-24T08:56:35.730" v="70" actId="26606"/>
          <ac:spMkLst>
            <pc:docMk/>
            <pc:sldMk cId="3880419844" sldId="258"/>
            <ac:spMk id="2" creationId="{6598428D-AC60-46C0-8302-315BD40B7591}"/>
          </ac:spMkLst>
        </pc:spChg>
        <pc:spChg chg="mod">
          <ac:chgData name="Havlátová, Kateřina" userId="ac01f4b1-21d4-4382-b6da-1ecbf5dd29b2" providerId="ADAL" clId="{B65DE3E9-6016-4D2F-AA4E-67A0B3F577A1}" dt="2023-01-24T08:56:48.290" v="77" actId="14100"/>
          <ac:spMkLst>
            <pc:docMk/>
            <pc:sldMk cId="3880419844" sldId="258"/>
            <ac:spMk id="3" creationId="{DCDA94A6-8399-4BC3-A55C-CA6D5E12F9B2}"/>
          </ac:spMkLst>
        </pc:spChg>
        <pc:spChg chg="add">
          <ac:chgData name="Havlátová, Kateřina" userId="ac01f4b1-21d4-4382-b6da-1ecbf5dd29b2" providerId="ADAL" clId="{B65DE3E9-6016-4D2F-AA4E-67A0B3F577A1}" dt="2023-01-24T08:56:35.730" v="70" actId="26606"/>
          <ac:spMkLst>
            <pc:docMk/>
            <pc:sldMk cId="3880419844" sldId="258"/>
            <ac:spMk id="9" creationId="{7FF47CB7-972F-479F-A36D-9E72D26EC8DA}"/>
          </ac:spMkLst>
        </pc:spChg>
        <pc:spChg chg="add">
          <ac:chgData name="Havlátová, Kateřina" userId="ac01f4b1-21d4-4382-b6da-1ecbf5dd29b2" providerId="ADAL" clId="{B65DE3E9-6016-4D2F-AA4E-67A0B3F577A1}" dt="2023-01-24T08:56:35.730" v="70" actId="26606"/>
          <ac:spMkLst>
            <pc:docMk/>
            <pc:sldMk cId="3880419844" sldId="258"/>
            <ac:spMk id="11" creationId="{0D153B68-5844-490D-8E67-F616D6D721CA}"/>
          </ac:spMkLst>
        </pc:spChg>
        <pc:spChg chg="add">
          <ac:chgData name="Havlátová, Kateřina" userId="ac01f4b1-21d4-4382-b6da-1ecbf5dd29b2" providerId="ADAL" clId="{B65DE3E9-6016-4D2F-AA4E-67A0B3F577A1}" dt="2023-01-24T08:56:35.730" v="70" actId="26606"/>
          <ac:spMkLst>
            <pc:docMk/>
            <pc:sldMk cId="3880419844" sldId="258"/>
            <ac:spMk id="13" creationId="{9A0D773F-7A7D-4DBB-9DEA-86BB8B8F4BC8}"/>
          </ac:spMkLst>
        </pc:spChg>
        <pc:picChg chg="add mod">
          <ac:chgData name="Havlátová, Kateřina" userId="ac01f4b1-21d4-4382-b6da-1ecbf5dd29b2" providerId="ADAL" clId="{B65DE3E9-6016-4D2F-AA4E-67A0B3F577A1}" dt="2023-01-24T08:56:52" v="78" actId="14100"/>
          <ac:picMkLst>
            <pc:docMk/>
            <pc:sldMk cId="3880419844" sldId="258"/>
            <ac:picMk id="4" creationId="{4296DEF1-ECD0-4DD0-9243-E01961DC15ED}"/>
          </ac:picMkLst>
        </pc:picChg>
      </pc:sldChg>
      <pc:sldChg chg="addSp modSp mod setBg">
        <pc:chgData name="Havlátová, Kateřina" userId="ac01f4b1-21d4-4382-b6da-1ecbf5dd29b2" providerId="ADAL" clId="{B65DE3E9-6016-4D2F-AA4E-67A0B3F577A1}" dt="2023-01-24T08:57:33.708" v="89" actId="207"/>
        <pc:sldMkLst>
          <pc:docMk/>
          <pc:sldMk cId="613435437" sldId="259"/>
        </pc:sldMkLst>
        <pc:spChg chg="mod">
          <ac:chgData name="Havlátová, Kateřina" userId="ac01f4b1-21d4-4382-b6da-1ecbf5dd29b2" providerId="ADAL" clId="{B65DE3E9-6016-4D2F-AA4E-67A0B3F577A1}" dt="2023-01-24T08:57:30.180" v="88" actId="1076"/>
          <ac:spMkLst>
            <pc:docMk/>
            <pc:sldMk cId="613435437" sldId="259"/>
            <ac:spMk id="2" creationId="{21C98C06-CCC2-4C7A-A96F-760F11796EC3}"/>
          </ac:spMkLst>
        </pc:spChg>
        <pc:spChg chg="mod">
          <ac:chgData name="Havlátová, Kateřina" userId="ac01f4b1-21d4-4382-b6da-1ecbf5dd29b2" providerId="ADAL" clId="{B65DE3E9-6016-4D2F-AA4E-67A0B3F577A1}" dt="2023-01-24T08:57:33.708" v="89" actId="207"/>
          <ac:spMkLst>
            <pc:docMk/>
            <pc:sldMk cId="613435437" sldId="259"/>
            <ac:spMk id="3" creationId="{F707C9FA-387A-4270-BE65-DE3819F99CB2}"/>
          </ac:spMkLst>
        </pc:spChg>
        <pc:spChg chg="add">
          <ac:chgData name="Havlátová, Kateřina" userId="ac01f4b1-21d4-4382-b6da-1ecbf5dd29b2" providerId="ADAL" clId="{B65DE3E9-6016-4D2F-AA4E-67A0B3F577A1}" dt="2023-01-24T08:57:16.571" v="80" actId="26606"/>
          <ac:spMkLst>
            <pc:docMk/>
            <pc:sldMk cId="613435437" sldId="259"/>
            <ac:spMk id="9" creationId="{D009D6D5-DAC2-4A8B-A17A-E206B9012D09}"/>
          </ac:spMkLst>
        </pc:spChg>
        <pc:picChg chg="add mod">
          <ac:chgData name="Havlátová, Kateřina" userId="ac01f4b1-21d4-4382-b6da-1ecbf5dd29b2" providerId="ADAL" clId="{B65DE3E9-6016-4D2F-AA4E-67A0B3F577A1}" dt="2023-01-24T08:57:16.571" v="80" actId="26606"/>
          <ac:picMkLst>
            <pc:docMk/>
            <pc:sldMk cId="613435437" sldId="259"/>
            <ac:picMk id="4" creationId="{593E5F0C-4ACF-409C-893B-E384EECACD1E}"/>
          </ac:picMkLst>
        </pc:picChg>
      </pc:sldChg>
      <pc:sldChg chg="addSp delSp modSp mod setBg">
        <pc:chgData name="Havlátová, Kateřina" userId="ac01f4b1-21d4-4382-b6da-1ecbf5dd29b2" providerId="ADAL" clId="{B65DE3E9-6016-4D2F-AA4E-67A0B3F577A1}" dt="2023-01-24T08:59:01.981" v="110" actId="14100"/>
        <pc:sldMkLst>
          <pc:docMk/>
          <pc:sldMk cId="2796286923" sldId="260"/>
        </pc:sldMkLst>
        <pc:spChg chg="mod">
          <ac:chgData name="Havlátová, Kateřina" userId="ac01f4b1-21d4-4382-b6da-1ecbf5dd29b2" providerId="ADAL" clId="{B65DE3E9-6016-4D2F-AA4E-67A0B3F577A1}" dt="2023-01-24T08:58:55.400" v="107" actId="1076"/>
          <ac:spMkLst>
            <pc:docMk/>
            <pc:sldMk cId="2796286923" sldId="260"/>
            <ac:spMk id="2" creationId="{40646227-C085-4A5B-9130-392A2DBF98D4}"/>
          </ac:spMkLst>
        </pc:spChg>
        <pc:spChg chg="mod">
          <ac:chgData name="Havlátová, Kateřina" userId="ac01f4b1-21d4-4382-b6da-1ecbf5dd29b2" providerId="ADAL" clId="{B65DE3E9-6016-4D2F-AA4E-67A0B3F577A1}" dt="2023-01-24T08:59:01.981" v="110" actId="14100"/>
          <ac:spMkLst>
            <pc:docMk/>
            <pc:sldMk cId="2796286923" sldId="260"/>
            <ac:spMk id="3" creationId="{D16A6945-0620-4CA7-8932-6AA7E0FAB673}"/>
          </ac:spMkLst>
        </pc:spChg>
        <pc:spChg chg="add del">
          <ac:chgData name="Havlátová, Kateřina" userId="ac01f4b1-21d4-4382-b6da-1ecbf5dd29b2" providerId="ADAL" clId="{B65DE3E9-6016-4D2F-AA4E-67A0B3F577A1}" dt="2023-01-24T08:58:16.674" v="92" actId="26606"/>
          <ac:spMkLst>
            <pc:docMk/>
            <pc:sldMk cId="2796286923" sldId="260"/>
            <ac:spMk id="9" creationId="{D1D34770-47A8-402C-AF23-2B653F2D88C1}"/>
          </ac:spMkLst>
        </pc:spChg>
        <pc:spChg chg="add">
          <ac:chgData name="Havlátová, Kateřina" userId="ac01f4b1-21d4-4382-b6da-1ecbf5dd29b2" providerId="ADAL" clId="{B65DE3E9-6016-4D2F-AA4E-67A0B3F577A1}" dt="2023-01-24T08:58:41.430" v="101" actId="26606"/>
          <ac:spMkLst>
            <pc:docMk/>
            <pc:sldMk cId="2796286923" sldId="260"/>
            <ac:spMk id="16" creationId="{D1D34770-47A8-402C-AF23-2B653F2D88C1}"/>
          </ac:spMkLst>
        </pc:spChg>
        <pc:picChg chg="add mod">
          <ac:chgData name="Havlátová, Kateřina" userId="ac01f4b1-21d4-4382-b6da-1ecbf5dd29b2" providerId="ADAL" clId="{B65DE3E9-6016-4D2F-AA4E-67A0B3F577A1}" dt="2023-01-24T08:58:41.430" v="101" actId="26606"/>
          <ac:picMkLst>
            <pc:docMk/>
            <pc:sldMk cId="2796286923" sldId="260"/>
            <ac:picMk id="4" creationId="{32162B80-FE73-4A23-A5F1-9DE3425D68FB}"/>
          </ac:picMkLst>
        </pc:picChg>
        <pc:cxnChg chg="add del">
          <ac:chgData name="Havlátová, Kateřina" userId="ac01f4b1-21d4-4382-b6da-1ecbf5dd29b2" providerId="ADAL" clId="{B65DE3E9-6016-4D2F-AA4E-67A0B3F577A1}" dt="2023-01-24T08:58:41.430" v="101" actId="26606"/>
          <ac:cxnSpMkLst>
            <pc:docMk/>
            <pc:sldMk cId="2796286923" sldId="260"/>
            <ac:cxnSpMk id="11" creationId="{A7F400EE-A8A5-48AF-B4D6-291B52C6F0B0}"/>
          </ac:cxnSpMkLst>
        </pc:cxnChg>
      </pc:sldChg>
      <pc:sldChg chg="addSp delSp modSp mod setBg modAnim">
        <pc:chgData name="Havlátová, Kateřina" userId="ac01f4b1-21d4-4382-b6da-1ecbf5dd29b2" providerId="ADAL" clId="{B65DE3E9-6016-4D2F-AA4E-67A0B3F577A1}" dt="2023-01-24T09:10:01.344" v="195" actId="14100"/>
        <pc:sldMkLst>
          <pc:docMk/>
          <pc:sldMk cId="3809794855" sldId="261"/>
        </pc:sldMkLst>
        <pc:spChg chg="mod">
          <ac:chgData name="Havlátová, Kateřina" userId="ac01f4b1-21d4-4382-b6da-1ecbf5dd29b2" providerId="ADAL" clId="{B65DE3E9-6016-4D2F-AA4E-67A0B3F577A1}" dt="2023-01-24T09:09:47.257" v="191" actId="14100"/>
          <ac:spMkLst>
            <pc:docMk/>
            <pc:sldMk cId="3809794855" sldId="261"/>
            <ac:spMk id="2" creationId="{CCA4A9A2-0759-4ACB-B5BD-672094C5D913}"/>
          </ac:spMkLst>
        </pc:spChg>
        <pc:spChg chg="mod">
          <ac:chgData name="Havlátová, Kateřina" userId="ac01f4b1-21d4-4382-b6da-1ecbf5dd29b2" providerId="ADAL" clId="{B65DE3E9-6016-4D2F-AA4E-67A0B3F577A1}" dt="2023-01-24T09:10:01.344" v="195" actId="14100"/>
          <ac:spMkLst>
            <pc:docMk/>
            <pc:sldMk cId="3809794855" sldId="261"/>
            <ac:spMk id="3" creationId="{5D37EEAC-CD54-4F79-890E-03FE2AE4AA54}"/>
          </ac:spMkLst>
        </pc:spChg>
        <pc:spChg chg="add del mod">
          <ac:chgData name="Havlátová, Kateřina" userId="ac01f4b1-21d4-4382-b6da-1ecbf5dd29b2" providerId="ADAL" clId="{B65DE3E9-6016-4D2F-AA4E-67A0B3F577A1}" dt="2023-01-24T09:03:53.917" v="114" actId="478"/>
          <ac:spMkLst>
            <pc:docMk/>
            <pc:sldMk cId="3809794855" sldId="261"/>
            <ac:spMk id="5" creationId="{28561F55-8BA6-4CB4-8339-38FDA97CD97F}"/>
          </ac:spMkLst>
        </pc:spChg>
        <pc:spChg chg="add">
          <ac:chgData name="Havlátová, Kateřina" userId="ac01f4b1-21d4-4382-b6da-1ecbf5dd29b2" providerId="ADAL" clId="{B65DE3E9-6016-4D2F-AA4E-67A0B3F577A1}" dt="2023-01-24T09:04:41.610" v="123" actId="26606"/>
          <ac:spMkLst>
            <pc:docMk/>
            <pc:sldMk cId="3809794855" sldId="261"/>
            <ac:spMk id="11" creationId="{B6FACB3C-9069-4791-BC5C-0DB7CD19B853}"/>
          </ac:spMkLst>
        </pc:spChg>
        <pc:spChg chg="add">
          <ac:chgData name="Havlátová, Kateřina" userId="ac01f4b1-21d4-4382-b6da-1ecbf5dd29b2" providerId="ADAL" clId="{B65DE3E9-6016-4D2F-AA4E-67A0B3F577A1}" dt="2023-01-24T09:04:41.610" v="123" actId="26606"/>
          <ac:spMkLst>
            <pc:docMk/>
            <pc:sldMk cId="3809794855" sldId="261"/>
            <ac:spMk id="13" creationId="{71F2038E-D777-4B76-81DD-DD13EE91B9DD}"/>
          </ac:spMkLst>
        </pc:spChg>
        <pc:grpChg chg="add">
          <ac:chgData name="Havlátová, Kateřina" userId="ac01f4b1-21d4-4382-b6da-1ecbf5dd29b2" providerId="ADAL" clId="{B65DE3E9-6016-4D2F-AA4E-67A0B3F577A1}" dt="2023-01-24T09:04:41.610" v="123" actId="26606"/>
          <ac:grpSpMkLst>
            <pc:docMk/>
            <pc:sldMk cId="3809794855" sldId="261"/>
            <ac:grpSpMk id="15" creationId="{DD354807-230F-4402-B1B9-F733A8F1F190}"/>
          </ac:grpSpMkLst>
        </pc:grpChg>
        <pc:picChg chg="add mod modCrop">
          <ac:chgData name="Havlátová, Kateřina" userId="ac01f4b1-21d4-4382-b6da-1ecbf5dd29b2" providerId="ADAL" clId="{B65DE3E9-6016-4D2F-AA4E-67A0B3F577A1}" dt="2023-01-24T09:04:50.046" v="124" actId="732"/>
          <ac:picMkLst>
            <pc:docMk/>
            <pc:sldMk cId="3809794855" sldId="261"/>
            <ac:picMk id="6" creationId="{96A8EFE5-97EA-4126-BC65-678950D4F740}"/>
          </ac:picMkLst>
        </pc:picChg>
      </pc:sldChg>
      <pc:sldChg chg="addSp delSp modSp mod setBg">
        <pc:chgData name="Havlátová, Kateřina" userId="ac01f4b1-21d4-4382-b6da-1ecbf5dd29b2" providerId="ADAL" clId="{B65DE3E9-6016-4D2F-AA4E-67A0B3F577A1}" dt="2023-01-24T09:09:31.759" v="186" actId="207"/>
        <pc:sldMkLst>
          <pc:docMk/>
          <pc:sldMk cId="3950891890" sldId="262"/>
        </pc:sldMkLst>
        <pc:spChg chg="mod">
          <ac:chgData name="Havlátová, Kateřina" userId="ac01f4b1-21d4-4382-b6da-1ecbf5dd29b2" providerId="ADAL" clId="{B65DE3E9-6016-4D2F-AA4E-67A0B3F577A1}" dt="2023-01-24T09:09:31.759" v="186" actId="207"/>
          <ac:spMkLst>
            <pc:docMk/>
            <pc:sldMk cId="3950891890" sldId="262"/>
            <ac:spMk id="2" creationId="{6D837031-B71F-43A6-ADC5-192990F2245C}"/>
          </ac:spMkLst>
        </pc:spChg>
        <pc:spChg chg="mod ord">
          <ac:chgData name="Havlátová, Kateřina" userId="ac01f4b1-21d4-4382-b6da-1ecbf5dd29b2" providerId="ADAL" clId="{B65DE3E9-6016-4D2F-AA4E-67A0B3F577A1}" dt="2023-01-24T09:09:24.964" v="185" actId="1076"/>
          <ac:spMkLst>
            <pc:docMk/>
            <pc:sldMk cId="3950891890" sldId="262"/>
            <ac:spMk id="3" creationId="{6A768C6C-9721-4B94-80F9-B49F076DDDA2}"/>
          </ac:spMkLst>
        </pc:spChg>
        <pc:spChg chg="add del">
          <ac:chgData name="Havlátová, Kateřina" userId="ac01f4b1-21d4-4382-b6da-1ecbf5dd29b2" providerId="ADAL" clId="{B65DE3E9-6016-4D2F-AA4E-67A0B3F577A1}" dt="2023-01-24T09:07:50.821" v="148" actId="26606"/>
          <ac:spMkLst>
            <pc:docMk/>
            <pc:sldMk cId="3950891890" sldId="262"/>
            <ac:spMk id="10" creationId="{352BEC0E-22F8-46D0-9632-375DB541B06C}"/>
          </ac:spMkLst>
        </pc:spChg>
        <pc:spChg chg="add del">
          <ac:chgData name="Havlátová, Kateřina" userId="ac01f4b1-21d4-4382-b6da-1ecbf5dd29b2" providerId="ADAL" clId="{B65DE3E9-6016-4D2F-AA4E-67A0B3F577A1}" dt="2023-01-24T09:07:50.821" v="148" actId="26606"/>
          <ac:spMkLst>
            <pc:docMk/>
            <pc:sldMk cId="3950891890" sldId="262"/>
            <ac:spMk id="12" creationId="{3FCFB1DE-0B7E-48CC-BA90-B2AB0889F9D6}"/>
          </ac:spMkLst>
        </pc:spChg>
        <pc:spChg chg="add del">
          <ac:chgData name="Havlátová, Kateřina" userId="ac01f4b1-21d4-4382-b6da-1ecbf5dd29b2" providerId="ADAL" clId="{B65DE3E9-6016-4D2F-AA4E-67A0B3F577A1}" dt="2023-01-24T09:08:32.234" v="165" actId="26606"/>
          <ac:spMkLst>
            <pc:docMk/>
            <pc:sldMk cId="3950891890" sldId="262"/>
            <ac:spMk id="17" creationId="{5AC1364A-3E3D-4F0D-8776-78AF3A270DD6}"/>
          </ac:spMkLst>
        </pc:spChg>
        <pc:spChg chg="add del">
          <ac:chgData name="Havlátová, Kateřina" userId="ac01f4b1-21d4-4382-b6da-1ecbf5dd29b2" providerId="ADAL" clId="{B65DE3E9-6016-4D2F-AA4E-67A0B3F577A1}" dt="2023-01-24T09:08:32.234" v="165" actId="26606"/>
          <ac:spMkLst>
            <pc:docMk/>
            <pc:sldMk cId="3950891890" sldId="262"/>
            <ac:spMk id="19" creationId="{3FCFB1DE-0B7E-48CC-BA90-B2AB0889F9D6}"/>
          </ac:spMkLst>
        </pc:spChg>
        <pc:spChg chg="add">
          <ac:chgData name="Havlátová, Kateřina" userId="ac01f4b1-21d4-4382-b6da-1ecbf5dd29b2" providerId="ADAL" clId="{B65DE3E9-6016-4D2F-AA4E-67A0B3F577A1}" dt="2023-01-24T09:08:32.234" v="165" actId="26606"/>
          <ac:spMkLst>
            <pc:docMk/>
            <pc:sldMk cId="3950891890" sldId="262"/>
            <ac:spMk id="24" creationId="{2CB962CF-61A3-4EF9-94F6-7C59B0329524}"/>
          </ac:spMkLst>
        </pc:spChg>
        <pc:picChg chg="add mod ord">
          <ac:chgData name="Havlátová, Kateřina" userId="ac01f4b1-21d4-4382-b6da-1ecbf5dd29b2" providerId="ADAL" clId="{B65DE3E9-6016-4D2F-AA4E-67A0B3F577A1}" dt="2023-01-24T09:08:51.721" v="177" actId="1076"/>
          <ac:picMkLst>
            <pc:docMk/>
            <pc:sldMk cId="3950891890" sldId="262"/>
            <ac:picMk id="4" creationId="{C5B4D1CD-0608-4995-B6E6-2F39FAD0F230}"/>
          </ac:picMkLst>
        </pc:picChg>
        <pc:picChg chg="add mod">
          <ac:chgData name="Havlátová, Kateřina" userId="ac01f4b1-21d4-4382-b6da-1ecbf5dd29b2" providerId="ADAL" clId="{B65DE3E9-6016-4D2F-AA4E-67A0B3F577A1}" dt="2023-01-24T09:08:50.502" v="176" actId="1076"/>
          <ac:picMkLst>
            <pc:docMk/>
            <pc:sldMk cId="3950891890" sldId="262"/>
            <ac:picMk id="5" creationId="{2EDD853E-7336-484C-A296-04981A8C3B38}"/>
          </ac:picMkLst>
        </pc:picChg>
      </pc:sldChg>
      <pc:sldChg chg="addSp delSp modSp new mod setBg modClrScheme setClrOvrMap chgLayout">
        <pc:chgData name="Havlátová, Kateřina" userId="ac01f4b1-21d4-4382-b6da-1ecbf5dd29b2" providerId="ADAL" clId="{B65DE3E9-6016-4D2F-AA4E-67A0B3F577A1}" dt="2023-01-24T09:13:20.770" v="239" actId="1076"/>
        <pc:sldMkLst>
          <pc:docMk/>
          <pc:sldMk cId="4228628112" sldId="263"/>
        </pc:sldMkLst>
        <pc:spChg chg="del mod ord">
          <ac:chgData name="Havlátová, Kateřina" userId="ac01f4b1-21d4-4382-b6da-1ecbf5dd29b2" providerId="ADAL" clId="{B65DE3E9-6016-4D2F-AA4E-67A0B3F577A1}" dt="2023-01-24T09:11:35.459" v="227" actId="478"/>
          <ac:spMkLst>
            <pc:docMk/>
            <pc:sldMk cId="4228628112" sldId="263"/>
            <ac:spMk id="2" creationId="{18B13895-A2C1-4AB6-8F94-67723C8F8613}"/>
          </ac:spMkLst>
        </pc:spChg>
        <pc:spChg chg="del mod ord">
          <ac:chgData name="Havlátová, Kateřina" userId="ac01f4b1-21d4-4382-b6da-1ecbf5dd29b2" providerId="ADAL" clId="{B65DE3E9-6016-4D2F-AA4E-67A0B3F577A1}" dt="2023-01-24T09:12:43.305" v="234" actId="478"/>
          <ac:spMkLst>
            <pc:docMk/>
            <pc:sldMk cId="4228628112" sldId="263"/>
            <ac:spMk id="3" creationId="{D3AA4EEF-E83E-4E91-9B91-EF0F8357D3A7}"/>
          </ac:spMkLst>
        </pc:spChg>
        <pc:spChg chg="add del mod">
          <ac:chgData name="Havlátová, Kateřina" userId="ac01f4b1-21d4-4382-b6da-1ecbf5dd29b2" providerId="ADAL" clId="{B65DE3E9-6016-4D2F-AA4E-67A0B3F577A1}" dt="2023-01-24T09:13:10.536" v="237"/>
          <ac:spMkLst>
            <pc:docMk/>
            <pc:sldMk cId="4228628112" sldId="263"/>
            <ac:spMk id="6" creationId="{AFAA1314-5916-4958-92EB-D28917E62400}"/>
          </ac:spMkLst>
        </pc:spChg>
        <pc:spChg chg="add mod">
          <ac:chgData name="Havlátová, Kateřina" userId="ac01f4b1-21d4-4382-b6da-1ecbf5dd29b2" providerId="ADAL" clId="{B65DE3E9-6016-4D2F-AA4E-67A0B3F577A1}" dt="2023-01-24T09:13:20.770" v="239" actId="1076"/>
          <ac:spMkLst>
            <pc:docMk/>
            <pc:sldMk cId="4228628112" sldId="263"/>
            <ac:spMk id="41" creationId="{AA371F23-05FB-45A3-AD26-0DF9F3FBFD99}"/>
          </ac:spMkLst>
        </pc:spChg>
        <pc:spChg chg="add del">
          <ac:chgData name="Havlátová, Kateřina" userId="ac01f4b1-21d4-4382-b6da-1ecbf5dd29b2" providerId="ADAL" clId="{B65DE3E9-6016-4D2F-AA4E-67A0B3F577A1}" dt="2023-01-24T09:11:33.996" v="226" actId="26606"/>
          <ac:spMkLst>
            <pc:docMk/>
            <pc:sldMk cId="4228628112" sldId="263"/>
            <ac:spMk id="1031" creationId="{07322A9E-F1EC-405E-8971-BA906EFFCCB8}"/>
          </ac:spMkLst>
        </pc:spChg>
        <pc:spChg chg="add del">
          <ac:chgData name="Havlátová, Kateřina" userId="ac01f4b1-21d4-4382-b6da-1ecbf5dd29b2" providerId="ADAL" clId="{B65DE3E9-6016-4D2F-AA4E-67A0B3F577A1}" dt="2023-01-24T09:11:33.996" v="226" actId="26606"/>
          <ac:spMkLst>
            <pc:docMk/>
            <pc:sldMk cId="4228628112" sldId="263"/>
            <ac:spMk id="1033" creationId="{A5704422-1118-4FD1-95AD-29A064EB80D9}"/>
          </ac:spMkLst>
        </pc:spChg>
        <pc:spChg chg="add del">
          <ac:chgData name="Havlátová, Kateřina" userId="ac01f4b1-21d4-4382-b6da-1ecbf5dd29b2" providerId="ADAL" clId="{B65DE3E9-6016-4D2F-AA4E-67A0B3F577A1}" dt="2023-01-24T09:11:33.996" v="226" actId="26606"/>
          <ac:spMkLst>
            <pc:docMk/>
            <pc:sldMk cId="4228628112" sldId="263"/>
            <ac:spMk id="1035" creationId="{A88B2AAA-B805-498E-A9E6-98B885855498}"/>
          </ac:spMkLst>
        </pc:spChg>
        <pc:spChg chg="add del">
          <ac:chgData name="Havlátová, Kateřina" userId="ac01f4b1-21d4-4382-b6da-1ecbf5dd29b2" providerId="ADAL" clId="{B65DE3E9-6016-4D2F-AA4E-67A0B3F577A1}" dt="2023-01-24T09:11:33.996" v="226" actId="26606"/>
          <ac:spMkLst>
            <pc:docMk/>
            <pc:sldMk cId="4228628112" sldId="263"/>
            <ac:spMk id="1037" creationId="{9B8051E0-19D7-43E1-BFD9-E6DBFEB3A3F1}"/>
          </ac:spMkLst>
        </pc:spChg>
        <pc:spChg chg="add del">
          <ac:chgData name="Havlátová, Kateřina" userId="ac01f4b1-21d4-4382-b6da-1ecbf5dd29b2" providerId="ADAL" clId="{B65DE3E9-6016-4D2F-AA4E-67A0B3F577A1}" dt="2023-01-24T09:11:33.996" v="226" actId="26606"/>
          <ac:spMkLst>
            <pc:docMk/>
            <pc:sldMk cId="4228628112" sldId="263"/>
            <ac:spMk id="1039" creationId="{4EDB2B02-86A2-46F5-A4BE-B7D9B10411D6}"/>
          </ac:spMkLst>
        </pc:spChg>
        <pc:spChg chg="add del">
          <ac:chgData name="Havlátová, Kateřina" userId="ac01f4b1-21d4-4382-b6da-1ecbf5dd29b2" providerId="ADAL" clId="{B65DE3E9-6016-4D2F-AA4E-67A0B3F577A1}" dt="2023-01-24T09:11:33.996" v="226" actId="26606"/>
          <ac:spMkLst>
            <pc:docMk/>
            <pc:sldMk cId="4228628112" sldId="263"/>
            <ac:spMk id="1041" creationId="{43954639-FB5D-41F4-9560-6F6DFE778425}"/>
          </ac:spMkLst>
        </pc:spChg>
        <pc:spChg chg="add del">
          <ac:chgData name="Havlátová, Kateřina" userId="ac01f4b1-21d4-4382-b6da-1ecbf5dd29b2" providerId="ADAL" clId="{B65DE3E9-6016-4D2F-AA4E-67A0B3F577A1}" dt="2023-01-24T09:11:33.996" v="226" actId="26606"/>
          <ac:spMkLst>
            <pc:docMk/>
            <pc:sldMk cId="4228628112" sldId="263"/>
            <ac:spMk id="1043" creationId="{E898931C-0323-41FA-A036-20F818B1FF81}"/>
          </ac:spMkLst>
        </pc:spChg>
        <pc:spChg chg="add del">
          <ac:chgData name="Havlátová, Kateřina" userId="ac01f4b1-21d4-4382-b6da-1ecbf5dd29b2" providerId="ADAL" clId="{B65DE3E9-6016-4D2F-AA4E-67A0B3F577A1}" dt="2023-01-24T09:11:33.996" v="226" actId="26606"/>
          <ac:spMkLst>
            <pc:docMk/>
            <pc:sldMk cId="4228628112" sldId="263"/>
            <ac:spMk id="1045" creationId="{89AFE9DD-0792-4B98-B4EB-97ACA17E6AA8}"/>
          </ac:spMkLst>
        </pc:spChg>
        <pc:spChg chg="add del">
          <ac:chgData name="Havlátová, Kateřina" userId="ac01f4b1-21d4-4382-b6da-1ecbf5dd29b2" providerId="ADAL" clId="{B65DE3E9-6016-4D2F-AA4E-67A0B3F577A1}" dt="2023-01-24T09:11:33.996" v="226" actId="26606"/>
          <ac:spMkLst>
            <pc:docMk/>
            <pc:sldMk cId="4228628112" sldId="263"/>
            <ac:spMk id="1047" creationId="{3981F5C4-9AE1-404E-AF44-A4E6DB374F9D}"/>
          </ac:spMkLst>
        </pc:spChg>
        <pc:spChg chg="add del">
          <ac:chgData name="Havlátová, Kateřina" userId="ac01f4b1-21d4-4382-b6da-1ecbf5dd29b2" providerId="ADAL" clId="{B65DE3E9-6016-4D2F-AA4E-67A0B3F577A1}" dt="2023-01-24T09:11:33.996" v="226" actId="26606"/>
          <ac:spMkLst>
            <pc:docMk/>
            <pc:sldMk cId="4228628112" sldId="263"/>
            <ac:spMk id="1049" creationId="{763C1781-8726-4FAC-8C45-FF40376BE409}"/>
          </ac:spMkLst>
        </pc:spChg>
        <pc:spChg chg="add del">
          <ac:chgData name="Havlátová, Kateřina" userId="ac01f4b1-21d4-4382-b6da-1ecbf5dd29b2" providerId="ADAL" clId="{B65DE3E9-6016-4D2F-AA4E-67A0B3F577A1}" dt="2023-01-24T09:11:33.996" v="226" actId="26606"/>
          <ac:spMkLst>
            <pc:docMk/>
            <pc:sldMk cId="4228628112" sldId="263"/>
            <ac:spMk id="1051" creationId="{301491B5-56C7-43DC-A3D9-861EECCA056A}"/>
          </ac:spMkLst>
        </pc:spChg>
        <pc:spChg chg="add del">
          <ac:chgData name="Havlátová, Kateřina" userId="ac01f4b1-21d4-4382-b6da-1ecbf5dd29b2" providerId="ADAL" clId="{B65DE3E9-6016-4D2F-AA4E-67A0B3F577A1}" dt="2023-01-24T09:11:33.996" v="226" actId="26606"/>
          <ac:spMkLst>
            <pc:docMk/>
            <pc:sldMk cId="4228628112" sldId="263"/>
            <ac:spMk id="1053" creationId="{237E2353-22DF-46E0-A200-FB30F8F394E2}"/>
          </ac:spMkLst>
        </pc:spChg>
        <pc:spChg chg="add del">
          <ac:chgData name="Havlátová, Kateřina" userId="ac01f4b1-21d4-4382-b6da-1ecbf5dd29b2" providerId="ADAL" clId="{B65DE3E9-6016-4D2F-AA4E-67A0B3F577A1}" dt="2023-01-24T09:11:33.996" v="226" actId="26606"/>
          <ac:spMkLst>
            <pc:docMk/>
            <pc:sldMk cId="4228628112" sldId="263"/>
            <ac:spMk id="1055" creationId="{DD6138DB-057B-45F7-A5F4-E7BFDA20D02C}"/>
          </ac:spMkLst>
        </pc:spChg>
        <pc:spChg chg="add del">
          <ac:chgData name="Havlátová, Kateřina" userId="ac01f4b1-21d4-4382-b6da-1ecbf5dd29b2" providerId="ADAL" clId="{B65DE3E9-6016-4D2F-AA4E-67A0B3F577A1}" dt="2023-01-24T09:11:33.996" v="226" actId="26606"/>
          <ac:spMkLst>
            <pc:docMk/>
            <pc:sldMk cId="4228628112" sldId="263"/>
            <ac:spMk id="1057" creationId="{79A54AB1-B64F-4843-BFAB-81CB74E66B65}"/>
          </ac:spMkLst>
        </pc:spChg>
        <pc:spChg chg="add del">
          <ac:chgData name="Havlátová, Kateřina" userId="ac01f4b1-21d4-4382-b6da-1ecbf5dd29b2" providerId="ADAL" clId="{B65DE3E9-6016-4D2F-AA4E-67A0B3F577A1}" dt="2023-01-24T09:12:09.465" v="230" actId="26606"/>
          <ac:spMkLst>
            <pc:docMk/>
            <pc:sldMk cId="4228628112" sldId="263"/>
            <ac:spMk id="1062" creationId="{07322A9E-F1EC-405E-8971-BA906EFFCCB8}"/>
          </ac:spMkLst>
        </pc:spChg>
        <pc:spChg chg="add del">
          <ac:chgData name="Havlátová, Kateřina" userId="ac01f4b1-21d4-4382-b6da-1ecbf5dd29b2" providerId="ADAL" clId="{B65DE3E9-6016-4D2F-AA4E-67A0B3F577A1}" dt="2023-01-24T09:12:09.465" v="230" actId="26606"/>
          <ac:spMkLst>
            <pc:docMk/>
            <pc:sldMk cId="4228628112" sldId="263"/>
            <ac:spMk id="1064" creationId="{A5704422-1118-4FD1-95AD-29A064EB80D9}"/>
          </ac:spMkLst>
        </pc:spChg>
        <pc:spChg chg="add del">
          <ac:chgData name="Havlátová, Kateřina" userId="ac01f4b1-21d4-4382-b6da-1ecbf5dd29b2" providerId="ADAL" clId="{B65DE3E9-6016-4D2F-AA4E-67A0B3F577A1}" dt="2023-01-24T09:12:09.465" v="230" actId="26606"/>
          <ac:spMkLst>
            <pc:docMk/>
            <pc:sldMk cId="4228628112" sldId="263"/>
            <ac:spMk id="1066" creationId="{A88B2AAA-B805-498E-A9E6-98B885855498}"/>
          </ac:spMkLst>
        </pc:spChg>
        <pc:spChg chg="add del">
          <ac:chgData name="Havlátová, Kateřina" userId="ac01f4b1-21d4-4382-b6da-1ecbf5dd29b2" providerId="ADAL" clId="{B65DE3E9-6016-4D2F-AA4E-67A0B3F577A1}" dt="2023-01-24T09:12:09.465" v="230" actId="26606"/>
          <ac:spMkLst>
            <pc:docMk/>
            <pc:sldMk cId="4228628112" sldId="263"/>
            <ac:spMk id="1068" creationId="{9B8051E0-19D7-43E1-BFD9-E6DBFEB3A3F1}"/>
          </ac:spMkLst>
        </pc:spChg>
        <pc:spChg chg="add del">
          <ac:chgData name="Havlátová, Kateřina" userId="ac01f4b1-21d4-4382-b6da-1ecbf5dd29b2" providerId="ADAL" clId="{B65DE3E9-6016-4D2F-AA4E-67A0B3F577A1}" dt="2023-01-24T09:12:09.465" v="230" actId="26606"/>
          <ac:spMkLst>
            <pc:docMk/>
            <pc:sldMk cId="4228628112" sldId="263"/>
            <ac:spMk id="1070" creationId="{4EDB2B02-86A2-46F5-A4BE-B7D9B10411D6}"/>
          </ac:spMkLst>
        </pc:spChg>
        <pc:spChg chg="add del">
          <ac:chgData name="Havlátová, Kateřina" userId="ac01f4b1-21d4-4382-b6da-1ecbf5dd29b2" providerId="ADAL" clId="{B65DE3E9-6016-4D2F-AA4E-67A0B3F577A1}" dt="2023-01-24T09:12:09.465" v="230" actId="26606"/>
          <ac:spMkLst>
            <pc:docMk/>
            <pc:sldMk cId="4228628112" sldId="263"/>
            <ac:spMk id="1072" creationId="{43954639-FB5D-41F4-9560-6F6DFE778425}"/>
          </ac:spMkLst>
        </pc:spChg>
        <pc:spChg chg="add del">
          <ac:chgData name="Havlátová, Kateřina" userId="ac01f4b1-21d4-4382-b6da-1ecbf5dd29b2" providerId="ADAL" clId="{B65DE3E9-6016-4D2F-AA4E-67A0B3F577A1}" dt="2023-01-24T09:12:09.465" v="230" actId="26606"/>
          <ac:spMkLst>
            <pc:docMk/>
            <pc:sldMk cId="4228628112" sldId="263"/>
            <ac:spMk id="1074" creationId="{E898931C-0323-41FA-A036-20F818B1FF81}"/>
          </ac:spMkLst>
        </pc:spChg>
        <pc:spChg chg="add del">
          <ac:chgData name="Havlátová, Kateřina" userId="ac01f4b1-21d4-4382-b6da-1ecbf5dd29b2" providerId="ADAL" clId="{B65DE3E9-6016-4D2F-AA4E-67A0B3F577A1}" dt="2023-01-24T09:12:09.465" v="230" actId="26606"/>
          <ac:spMkLst>
            <pc:docMk/>
            <pc:sldMk cId="4228628112" sldId="263"/>
            <ac:spMk id="1076" creationId="{89AFE9DD-0792-4B98-B4EB-97ACA17E6AA8}"/>
          </ac:spMkLst>
        </pc:spChg>
        <pc:spChg chg="add del">
          <ac:chgData name="Havlátová, Kateřina" userId="ac01f4b1-21d4-4382-b6da-1ecbf5dd29b2" providerId="ADAL" clId="{B65DE3E9-6016-4D2F-AA4E-67A0B3F577A1}" dt="2023-01-24T09:12:09.465" v="230" actId="26606"/>
          <ac:spMkLst>
            <pc:docMk/>
            <pc:sldMk cId="4228628112" sldId="263"/>
            <ac:spMk id="1078" creationId="{3981F5C4-9AE1-404E-AF44-A4E6DB374F9D}"/>
          </ac:spMkLst>
        </pc:spChg>
        <pc:spChg chg="add del">
          <ac:chgData name="Havlátová, Kateřina" userId="ac01f4b1-21d4-4382-b6da-1ecbf5dd29b2" providerId="ADAL" clId="{B65DE3E9-6016-4D2F-AA4E-67A0B3F577A1}" dt="2023-01-24T09:12:09.465" v="230" actId="26606"/>
          <ac:spMkLst>
            <pc:docMk/>
            <pc:sldMk cId="4228628112" sldId="263"/>
            <ac:spMk id="1080" creationId="{763C1781-8726-4FAC-8C45-FF40376BE409}"/>
          </ac:spMkLst>
        </pc:spChg>
        <pc:spChg chg="add del">
          <ac:chgData name="Havlátová, Kateřina" userId="ac01f4b1-21d4-4382-b6da-1ecbf5dd29b2" providerId="ADAL" clId="{B65DE3E9-6016-4D2F-AA4E-67A0B3F577A1}" dt="2023-01-24T09:12:09.465" v="230" actId="26606"/>
          <ac:spMkLst>
            <pc:docMk/>
            <pc:sldMk cId="4228628112" sldId="263"/>
            <ac:spMk id="1082" creationId="{301491B5-56C7-43DC-A3D9-861EECCA056A}"/>
          </ac:spMkLst>
        </pc:spChg>
        <pc:spChg chg="add del">
          <ac:chgData name="Havlátová, Kateřina" userId="ac01f4b1-21d4-4382-b6da-1ecbf5dd29b2" providerId="ADAL" clId="{B65DE3E9-6016-4D2F-AA4E-67A0B3F577A1}" dt="2023-01-24T09:12:09.465" v="230" actId="26606"/>
          <ac:spMkLst>
            <pc:docMk/>
            <pc:sldMk cId="4228628112" sldId="263"/>
            <ac:spMk id="1084" creationId="{237E2353-22DF-46E0-A200-FB30F8F394E2}"/>
          </ac:spMkLst>
        </pc:spChg>
        <pc:spChg chg="add del">
          <ac:chgData name="Havlátová, Kateřina" userId="ac01f4b1-21d4-4382-b6da-1ecbf5dd29b2" providerId="ADAL" clId="{B65DE3E9-6016-4D2F-AA4E-67A0B3F577A1}" dt="2023-01-24T09:12:09.465" v="230" actId="26606"/>
          <ac:spMkLst>
            <pc:docMk/>
            <pc:sldMk cId="4228628112" sldId="263"/>
            <ac:spMk id="1086" creationId="{DD6138DB-057B-45F7-A5F4-E7BFDA20D02C}"/>
          </ac:spMkLst>
        </pc:spChg>
        <pc:spChg chg="add del">
          <ac:chgData name="Havlátová, Kateřina" userId="ac01f4b1-21d4-4382-b6da-1ecbf5dd29b2" providerId="ADAL" clId="{B65DE3E9-6016-4D2F-AA4E-67A0B3F577A1}" dt="2023-01-24T09:12:09.465" v="230" actId="26606"/>
          <ac:spMkLst>
            <pc:docMk/>
            <pc:sldMk cId="4228628112" sldId="263"/>
            <ac:spMk id="1088" creationId="{79A54AB1-B64F-4843-BFAB-81CB74E66B65}"/>
          </ac:spMkLst>
        </pc:spChg>
        <pc:spChg chg="add del">
          <ac:chgData name="Havlátová, Kateřina" userId="ac01f4b1-21d4-4382-b6da-1ecbf5dd29b2" providerId="ADAL" clId="{B65DE3E9-6016-4D2F-AA4E-67A0B3F577A1}" dt="2023-01-24T09:13:04.488" v="235" actId="26606"/>
          <ac:spMkLst>
            <pc:docMk/>
            <pc:sldMk cId="4228628112" sldId="263"/>
            <ac:spMk id="1093" creationId="{657F69E0-C4B0-4BEC-A689-4F8D877F05D4}"/>
          </ac:spMkLst>
        </pc:spChg>
        <pc:spChg chg="add del">
          <ac:chgData name="Havlátová, Kateřina" userId="ac01f4b1-21d4-4382-b6da-1ecbf5dd29b2" providerId="ADAL" clId="{B65DE3E9-6016-4D2F-AA4E-67A0B3F577A1}" dt="2023-01-24T09:13:04.488" v="235" actId="26606"/>
          <ac:spMkLst>
            <pc:docMk/>
            <pc:sldMk cId="4228628112" sldId="263"/>
            <ac:spMk id="1095" creationId="{9F6380B4-6A1C-481E-8408-B4E6C75B9B81}"/>
          </ac:spMkLst>
        </pc:spChg>
        <pc:spChg chg="add">
          <ac:chgData name="Havlátová, Kateřina" userId="ac01f4b1-21d4-4382-b6da-1ecbf5dd29b2" providerId="ADAL" clId="{B65DE3E9-6016-4D2F-AA4E-67A0B3F577A1}" dt="2023-01-24T09:13:04.488" v="235" actId="26606"/>
          <ac:spMkLst>
            <pc:docMk/>
            <pc:sldMk cId="4228628112" sldId="263"/>
            <ac:spMk id="1100" creationId="{7D6547EF-5348-4B33-A900-D94E515357E1}"/>
          </ac:spMkLst>
        </pc:spChg>
        <pc:spChg chg="add">
          <ac:chgData name="Havlátová, Kateřina" userId="ac01f4b1-21d4-4382-b6da-1ecbf5dd29b2" providerId="ADAL" clId="{B65DE3E9-6016-4D2F-AA4E-67A0B3F577A1}" dt="2023-01-24T09:13:04.488" v="235" actId="26606"/>
          <ac:spMkLst>
            <pc:docMk/>
            <pc:sldMk cId="4228628112" sldId="263"/>
            <ac:spMk id="1102" creationId="{F40CA114-B78B-4E3B-A785-96745276B6FB}"/>
          </ac:spMkLst>
        </pc:spChg>
        <pc:spChg chg="add">
          <ac:chgData name="Havlátová, Kateřina" userId="ac01f4b1-21d4-4382-b6da-1ecbf5dd29b2" providerId="ADAL" clId="{B65DE3E9-6016-4D2F-AA4E-67A0B3F577A1}" dt="2023-01-24T09:13:04.488" v="235" actId="26606"/>
          <ac:spMkLst>
            <pc:docMk/>
            <pc:sldMk cId="4228628112" sldId="263"/>
            <ac:spMk id="1104" creationId="{F9EB06EB-33AC-4CE3-B146-B125AB095BDF}"/>
          </ac:spMkLst>
        </pc:spChg>
        <pc:picChg chg="add mod">
          <ac:chgData name="Havlátová, Kateřina" userId="ac01f4b1-21d4-4382-b6da-1ecbf5dd29b2" providerId="ADAL" clId="{B65DE3E9-6016-4D2F-AA4E-67A0B3F577A1}" dt="2023-01-24T09:13:04.488" v="235" actId="26606"/>
          <ac:picMkLst>
            <pc:docMk/>
            <pc:sldMk cId="4228628112" sldId="263"/>
            <ac:picMk id="4" creationId="{99737ACC-E851-4F9C-8895-637E4E73A5CF}"/>
          </ac:picMkLst>
        </pc:picChg>
        <pc:picChg chg="add del mod">
          <ac:chgData name="Havlátová, Kateřina" userId="ac01f4b1-21d4-4382-b6da-1ecbf5dd29b2" providerId="ADAL" clId="{B65DE3E9-6016-4D2F-AA4E-67A0B3F577A1}" dt="2023-01-24T09:11:57.636" v="228" actId="478"/>
          <ac:picMkLst>
            <pc:docMk/>
            <pc:sldMk cId="4228628112" sldId="263"/>
            <ac:picMk id="1026" creationId="{495A521F-DE8D-4123-BA99-5149B26214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398E1-F7AE-4C7F-9722-57458193D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24086C-41C5-4EFB-BA31-1F8C039C1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13C09F-8513-404D-B5EB-CE62B8F3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31.01.2023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53B95D-18D4-4F4F-96F8-EC294679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20A543-D4F4-4761-9419-975189F0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16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69C8D-B8F1-44B2-A0DE-E82EB982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D5706F-D462-4E90-8FE8-31C664338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43A2EF-7128-4067-A4A3-A2BFB2FC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31.01.2023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8BECC3-1AC0-4F6E-A350-21BA0F02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5CA0F3-6640-4601-AAED-037DF70D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01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D597495-88D3-4BC4-B0E1-7EE61D341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E5CF7B-E414-4945-97C7-A36D7DF44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FC9F63-637A-46B8-B75C-9F9D1A93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31.01.2023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C24634-F19D-4D9B-8198-462F22F6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298761-3F4D-4EBE-BC2E-93F788A7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20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64927-2276-4494-9DB8-4CCC7D63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4898FC-C7CC-448E-BFA4-DF5C62790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F4BAB0-A176-41B8-8D56-3561D442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31.01.2023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8E64F7-35FF-4A4C-BA2D-08566722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6E21BE-786F-4E27-9CA7-32E7B6EE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7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6CFAD-CC18-4C4E-AD41-2E539D9C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55081A-E5B7-4C18-83EA-39FAF412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DC9446-D58A-4441-8A63-3D6A0E4E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31.01.2023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F590AB-7946-4E76-9CF8-16A1723A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21A361-5AAB-4F9C-89ED-5AEC177B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79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CFFBE-287B-42DC-B773-541C49A8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EECE8-D685-412D-BAE0-928E51988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81D5BF-8AEC-4B27-A2E0-6392E558A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0E89BF-EFAA-4071-A238-E4F9CED7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31.01.2023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A6161E-6BF6-4BD9-8EC1-1749CB15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FAE189-8982-4FB7-802B-98E5AC05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63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A19A2-D3F9-43AA-B26F-53BF6BCA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23D53E-7F9B-4DD4-8891-8BD3D7065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B50FE1-EAD9-46EA-8B5C-3C21FA828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BB9C129-156F-4180-BAD7-1C05619D5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350BF10-6D3F-40F5-B06F-CD3C0D136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E13D94-B60D-4F36-9A58-8404E805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31.01.2023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90E071-CB84-47D1-BCA9-0601E293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1099293-AF61-44BA-92CC-E4B2BC2B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63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C23D4-5664-4069-948A-9B3AD0D06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B4A7A5-BA35-430F-A2D8-D4FEBDD8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31.01.2023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B502C5-28DF-4552-A6C7-29213CF0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DFC8F4-A209-4F65-A924-BBB8882F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7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4B4AC32-4C48-47C3-B34E-97BDCBB2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31.01.2023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FB87E18-B6A4-413A-89F5-5785E136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359854-56A0-4F0E-8E43-C49279C9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78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6C7B6-CD51-4513-B6AC-15B5F4BD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E62498-0CA7-49BC-904A-A6C9D9A65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DC17DA-5735-4A8A-88CE-5B7ECA36F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2CCF1C-D52E-49AC-BE16-82EE6D52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31.01.2023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994EFF-4BD8-4DE4-B86F-9BF3927A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9DB307-C213-4174-860A-6D9ADF4B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02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53894-70B4-4A30-92BE-0A490EF9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5876A46-C0A3-42D4-90C4-8F059588E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1F70C8-4988-427F-B171-AF2A66AA0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73E2AD-AFAD-461D-9394-06186710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2979-ED6D-4FB8-A751-C1352B4A49CA}" type="datetimeFigureOut">
              <a:rPr lang="cs-CZ" smtClean="0"/>
              <a:t>31.01.2023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A3EB1B-790B-4C17-A9A3-A6388F24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5F6E82-BDDF-40F8-B0C9-8EFF64B8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61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19A269-7563-430D-81E5-8E4E336D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D40C8-7B35-4878-BB12-1C3FA7C14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CE9FBD-A31C-4C72-B2BF-28ECDAA87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22979-ED6D-4FB8-A751-C1352B4A49CA}" type="datetimeFigureOut">
              <a:rPr lang="cs-CZ" smtClean="0"/>
              <a:t>31.01.2023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758CB0-9AFA-4E0E-975E-762D8A709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62E790-B991-4B8D-9919-980182DE3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A921-8024-4771-A7C8-2D8D35016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57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nstagram.com/reel/CkOENndKmmN/?utm_source=ig_web_copy_lin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du.ceskatelevize.cz/video/1773-jan-lucembursk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cs/resource/49881021/jan-lucembursk%c3%bd-kv%c3%adz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51D3C0-9AA6-46BF-BD9C-DD85DBBED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5" t="23391" r="608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787F32-8E98-4037-8945-83411F2C9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/>
              <a:t>JAN LUCEMBURSKÝ a ELIŠKA PŘEMYSLOVNA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A28CA3-145F-4AF5-A42E-9835E1CB1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35. hodina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A7830B6A-76A5-4A43-9C65-1CE3035C790D}"/>
              </a:ext>
            </a:extLst>
          </p:cNvPr>
          <p:cNvSpPr txBox="1">
            <a:spLocks/>
          </p:cNvSpPr>
          <p:nvPr/>
        </p:nvSpPr>
        <p:spPr>
          <a:xfrm>
            <a:off x="1350924" y="5680808"/>
            <a:ext cx="10058400" cy="558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FFFFFF"/>
                </a:solidFill>
              </a:rPr>
              <a:t>LVICE A RYTÍŘ</a:t>
            </a:r>
          </a:p>
        </p:txBody>
      </p:sp>
    </p:spTree>
    <p:extLst>
      <p:ext uri="{BB962C8B-B14F-4D97-AF65-F5344CB8AC3E}">
        <p14:creationId xmlns:p14="http://schemas.microsoft.com/office/powerpoint/2010/main" val="2376982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C00BE6-EC37-4EC9-BCF9-7964858D6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2236108"/>
            <a:ext cx="4909624" cy="3639684"/>
          </a:xfrm>
        </p:spPr>
        <p:txBody>
          <a:bodyPr anchor="ctr">
            <a:no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Václav III. zemřel bezdětný + nebyl žijící mužský potomek (následovník)</a:t>
            </a:r>
          </a:p>
          <a:p>
            <a:r>
              <a:rPr lang="cs-CZ" dirty="0">
                <a:solidFill>
                  <a:srgbClr val="FFFFFF"/>
                </a:solidFill>
              </a:rPr>
              <a:t>+ žena nemohla být zvolena samostatně panující </a:t>
            </a:r>
          </a:p>
          <a:p>
            <a:r>
              <a:rPr lang="cs-CZ" dirty="0">
                <a:solidFill>
                  <a:srgbClr val="FFFFFF"/>
                </a:solidFill>
              </a:rPr>
              <a:t>→uchazečů bylo několik →      4 roky trvající boje o trůn</a:t>
            </a:r>
          </a:p>
          <a:p>
            <a:r>
              <a:rPr lang="cs-CZ" dirty="0">
                <a:solidFill>
                  <a:srgbClr val="FFFFFF"/>
                </a:solidFill>
              </a:rPr>
              <a:t>nakonec vybrán JAN LUCEMBURSKÝ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69DA42-1754-468B-BA67-0DEF33E1A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88" y="2236108"/>
            <a:ext cx="5170711" cy="3878033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C67787F-5611-4D76-83A4-DB90682B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97" y="244134"/>
            <a:ext cx="11710983" cy="1146176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1306 – VYMŘENÍ PŘEMYSLOVCŮ PO MEČI → Kdo bude vládnout?</a:t>
            </a:r>
          </a:p>
        </p:txBody>
      </p:sp>
    </p:spTree>
    <p:extLst>
      <p:ext uri="{BB962C8B-B14F-4D97-AF65-F5344CB8AC3E}">
        <p14:creationId xmlns:p14="http://schemas.microsoft.com/office/powerpoint/2010/main" val="395096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98428D-AC60-46C0-8302-315BD40B7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JAN LUCEMBURSKÝ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DA94A6-8399-4BC3-A55C-CA6D5E12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2198362"/>
            <a:ext cx="7076049" cy="4399386"/>
          </a:xfrm>
        </p:spPr>
        <p:txBody>
          <a:bodyPr>
            <a:noAutofit/>
          </a:bodyPr>
          <a:lstStyle/>
          <a:p>
            <a:r>
              <a:rPr lang="cs-CZ" sz="2400" dirty="0"/>
              <a:t>jediný syn pozdějšího císaře SŘŘ Jindřicha VII. Lucemburského</a:t>
            </a:r>
          </a:p>
          <a:p>
            <a:r>
              <a:rPr lang="cs-CZ" sz="2400" dirty="0"/>
              <a:t>nabídnuta dcera Václava II. - ELIŠKA PŘEMYSLOVNA (sestra zemřelého Václava III.)</a:t>
            </a:r>
          </a:p>
          <a:p>
            <a:r>
              <a:rPr lang="cs-CZ" sz="2400" dirty="0"/>
              <a:t>korunován v roce 1311</a:t>
            </a:r>
          </a:p>
          <a:p>
            <a:r>
              <a:rPr lang="cs-CZ" sz="2400" dirty="0"/>
              <a:t>ženich 14 let, nevěsta 18 let</a:t>
            </a:r>
          </a:p>
          <a:p>
            <a:r>
              <a:rPr lang="cs-CZ" sz="2400" dirty="0"/>
              <a:t>Čechy = zklamáním; ČECHY = drsné a chudé </a:t>
            </a:r>
          </a:p>
          <a:p>
            <a:r>
              <a:rPr lang="cs-CZ" sz="2400" dirty="0"/>
              <a:t>nenašel tolik úcty a přepych francouzského král. dvora</a:t>
            </a:r>
          </a:p>
          <a:p>
            <a:r>
              <a:rPr lang="cs-CZ" sz="2400" dirty="0"/>
              <a:t>neuměl česky</a:t>
            </a:r>
          </a:p>
          <a:p>
            <a:r>
              <a:rPr lang="cs-CZ" sz="2400" dirty="0"/>
              <a:t>Lucemburkové vládli na českém trůnu 127 let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96DEF1-ECD0-4DD0-9243-E01961DC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712" y="2550035"/>
            <a:ext cx="4704828" cy="289527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C98C06-CCC2-4C7A-A96F-760F11796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51" y="311956"/>
            <a:ext cx="6181577" cy="1807305"/>
          </a:xfrm>
        </p:spPr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VLADAŘSKÉ 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07C9FA-387A-4270-BE65-DE3819F99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10" y="1798725"/>
            <a:ext cx="6330461" cy="3843666"/>
          </a:xfrm>
        </p:spPr>
        <p:txBody>
          <a:bodyPr>
            <a:noAutofit/>
          </a:bodyPr>
          <a:lstStyle/>
          <a:p>
            <a:r>
              <a:rPr lang="cs-CZ" sz="2400" dirty="0"/>
              <a:t>neshody s českou šlechtou – její moc narostla po vymření Přemyslovců</a:t>
            </a:r>
          </a:p>
          <a:p>
            <a:r>
              <a:rPr lang="cs-CZ" sz="2400" dirty="0"/>
              <a:t>Šlechta se postavila Janovi na odpor → musel jim potvrdit výsady</a:t>
            </a:r>
          </a:p>
          <a:p>
            <a:r>
              <a:rPr lang="cs-CZ" sz="2400" dirty="0"/>
              <a:t>raději pobýval v cizině = </a:t>
            </a:r>
            <a:r>
              <a:rPr lang="cs-CZ" sz="2400" dirty="0">
                <a:solidFill>
                  <a:srgbClr val="FF0000"/>
                </a:solidFill>
              </a:rPr>
              <a:t>KRÁL CIZINEC</a:t>
            </a:r>
          </a:p>
          <a:p>
            <a:r>
              <a:rPr lang="cs-CZ" sz="2400" dirty="0"/>
              <a:t>účastnil se bojů, válečných výprav a rytířských turnajů</a:t>
            </a:r>
          </a:p>
          <a:p>
            <a:r>
              <a:rPr lang="cs-CZ" sz="2400" dirty="0"/>
              <a:t>do Čech se vracel jen pro peníze, půjčoval si od šlechticů a jako zástavu jim dával královské hrady </a:t>
            </a:r>
          </a:p>
          <a:p>
            <a:r>
              <a:rPr lang="cs-CZ" sz="2400" dirty="0"/>
              <a:t>moc šlechty narůstá – Jindřich z </a:t>
            </a:r>
            <a:r>
              <a:rPr lang="cs-CZ" sz="2400" dirty="0" err="1"/>
              <a:t>Lipé</a:t>
            </a:r>
            <a:r>
              <a:rPr lang="cs-CZ" sz="2400" dirty="0"/>
              <a:t> (žil s vdovou po Václavu II. -Eliškou </a:t>
            </a:r>
            <a:r>
              <a:rPr lang="cs-CZ" sz="2400" dirty="0" err="1"/>
              <a:t>Rejčkou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3E5F0C-4ACF-409C-893B-E384EECAC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5" b="913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34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646227-C085-4A5B-9130-392A2DBF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79" y="133054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JAN LUCEMBURSKÝ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6A6945-0620-4CA7-8932-6AA7E0FAB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1743886"/>
            <a:ext cx="6752491" cy="4981060"/>
          </a:xfrm>
        </p:spPr>
        <p:txBody>
          <a:bodyPr>
            <a:noAutofit/>
          </a:bodyPr>
          <a:lstStyle/>
          <a:p>
            <a:r>
              <a:rPr lang="cs-CZ" sz="2200" dirty="0"/>
              <a:t>v cizině pověst výborného válečníka, diplomata a stratéga</a:t>
            </a:r>
          </a:p>
          <a:p>
            <a:r>
              <a:rPr lang="cs-CZ" sz="2200" dirty="0"/>
              <a:t>díky Janovi rostla i váženost českého státu</a:t>
            </a:r>
          </a:p>
          <a:p>
            <a:r>
              <a:rPr lang="cs-CZ" sz="2200" dirty="0"/>
              <a:t>Jan rozšířil český stát o Chebsko a Horní Lužici</a:t>
            </a:r>
          </a:p>
          <a:p>
            <a:r>
              <a:rPr lang="cs-CZ" sz="2200" dirty="0"/>
              <a:t>dostal se do sporu se svou manželkou Eliškou Přemyslovnou </a:t>
            </a:r>
          </a:p>
          <a:p>
            <a:pPr lvl="1"/>
            <a:r>
              <a:rPr lang="cs-CZ" sz="2200" dirty="0"/>
              <a:t>uvězněna na Mělníku, </a:t>
            </a:r>
          </a:p>
          <a:p>
            <a:pPr lvl="1"/>
            <a:r>
              <a:rPr lang="cs-CZ" sz="2200" dirty="0"/>
              <a:t>syn Václav ji byl odebrán a odvezen na „výchovu“ na francouzský královský dvůr = získal neobvyklé vzdělání</a:t>
            </a:r>
          </a:p>
          <a:p>
            <a:pPr lvl="1"/>
            <a:r>
              <a:rPr lang="cs-CZ" sz="2200" dirty="0"/>
              <a:t>druhá manželka – Beatrix Bourbonská – také syn Václav</a:t>
            </a:r>
          </a:p>
          <a:p>
            <a:r>
              <a:rPr lang="cs-CZ" sz="2200" dirty="0"/>
              <a:t>jako úplně slepý se účastnil stoleté války – padl 1346 v bitvě u Kresčaku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162B80-FE73-4A23-A5F1-9DE3425D6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4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628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A4A9A2-0759-4ACB-B5BD-672094C5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55" y="246733"/>
            <a:ext cx="4766330" cy="998971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7030A0"/>
                </a:solidFill>
                <a:latin typeface="+mn-lt"/>
              </a:rPr>
              <a:t>ELIŠKA PŘEMYSLOVNA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37EEAC-CD54-4F79-890E-03FE2AE4A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57" y="1880228"/>
            <a:ext cx="7292025" cy="4681098"/>
          </a:xfrm>
        </p:spPr>
        <p:txBody>
          <a:bodyPr anchor="t">
            <a:noAutofit/>
          </a:bodyPr>
          <a:lstStyle/>
          <a:p>
            <a:r>
              <a:rPr lang="cs-CZ" sz="2200" dirty="0">
                <a:solidFill>
                  <a:schemeClr val="tx2"/>
                </a:solidFill>
              </a:rPr>
              <a:t>dcera Václava II. a jeho první manželky Guty Habsburské</a:t>
            </a:r>
          </a:p>
          <a:p>
            <a:r>
              <a:rPr lang="cs-CZ" sz="2200" dirty="0">
                <a:solidFill>
                  <a:schemeClr val="tx2"/>
                </a:solidFill>
              </a:rPr>
              <a:t>„poslední Přemyslovec“ na českém trůně</a:t>
            </a:r>
          </a:p>
          <a:p>
            <a:r>
              <a:rPr lang="cs-CZ" sz="2200" dirty="0">
                <a:solidFill>
                  <a:schemeClr val="tx2"/>
                </a:solidFill>
              </a:rPr>
              <a:t>vychovávána pro církevní život</a:t>
            </a:r>
          </a:p>
          <a:p>
            <a:r>
              <a:rPr lang="cs-CZ" sz="2200" dirty="0">
                <a:solidFill>
                  <a:schemeClr val="tx2"/>
                </a:solidFill>
              </a:rPr>
              <a:t>pochroumané duševní zdraví </a:t>
            </a:r>
          </a:p>
          <a:p>
            <a:pPr lvl="1"/>
            <a:r>
              <a:rPr lang="cs-CZ" sz="2200" dirty="0">
                <a:solidFill>
                  <a:schemeClr val="tx2"/>
                </a:solidFill>
              </a:rPr>
              <a:t>matka ji zemřela v 5 letech, </a:t>
            </a:r>
          </a:p>
          <a:p>
            <a:pPr lvl="1"/>
            <a:r>
              <a:rPr lang="cs-CZ" sz="2200" dirty="0">
                <a:solidFill>
                  <a:schemeClr val="tx2"/>
                </a:solidFill>
              </a:rPr>
              <a:t>otec si vzal druhou ženu – ELIŠKU REJČKU (jen o 4 roky starší než Eliška), </a:t>
            </a:r>
          </a:p>
          <a:p>
            <a:pPr lvl="1"/>
            <a:r>
              <a:rPr lang="cs-CZ" sz="2200" dirty="0">
                <a:solidFill>
                  <a:schemeClr val="tx2"/>
                </a:solidFill>
              </a:rPr>
              <a:t>její otec pomalu umíral na tuberkulózu (1305), </a:t>
            </a:r>
          </a:p>
          <a:p>
            <a:pPr lvl="1"/>
            <a:r>
              <a:rPr lang="cs-CZ" sz="2200" dirty="0">
                <a:solidFill>
                  <a:schemeClr val="tx2"/>
                </a:solidFill>
              </a:rPr>
              <a:t>bratra zavraždili (1306)</a:t>
            </a:r>
          </a:p>
          <a:p>
            <a:pPr marL="457200" lvl="1" indent="0">
              <a:buNone/>
            </a:pPr>
            <a:endParaRPr lang="cs-CZ" sz="2200" dirty="0">
              <a:solidFill>
                <a:schemeClr val="tx2"/>
              </a:solidFill>
              <a:hlinkClick r:id="rId2"/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tx2"/>
                </a:solidFill>
                <a:hlinkClick r:id="rId2"/>
              </a:rPr>
              <a:t>https://www.instagram.com/reel/CkOENndKmmN/?utm_source=ig_web_copy_link</a:t>
            </a:r>
            <a:endParaRPr lang="cs-CZ" sz="2200" dirty="0">
              <a:solidFill>
                <a:schemeClr val="tx2"/>
              </a:solidFill>
            </a:endParaRPr>
          </a:p>
          <a:p>
            <a:pPr lvl="1"/>
            <a:endParaRPr lang="cs-CZ" sz="2200" dirty="0">
              <a:solidFill>
                <a:schemeClr val="tx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96A8EFE5-97EA-4126-BC65-678950D4F7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79"/>
          <a:stretch/>
        </p:blipFill>
        <p:spPr>
          <a:xfrm>
            <a:off x="7996960" y="1700784"/>
            <a:ext cx="3565096" cy="39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837031-B71F-43A6-ADC5-192990F2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55" y="556066"/>
            <a:ext cx="6797405" cy="825702"/>
          </a:xfrm>
          <a:ln>
            <a:solidFill>
              <a:schemeClr val="tx1"/>
            </a:solidFill>
            <a:prstDash val="lgDashDotDot"/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7030A0"/>
                </a:solidFill>
                <a:latin typeface="+mn-lt"/>
              </a:rPr>
              <a:t>ELIŠKA PŘEMYSLOVNA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68C6C-9721-4B94-80F9-B49F076DD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46" y="1640861"/>
            <a:ext cx="8356897" cy="4958045"/>
          </a:xfrm>
        </p:spPr>
        <p:txBody>
          <a:bodyPr>
            <a:noAutofit/>
          </a:bodyPr>
          <a:lstStyle/>
          <a:p>
            <a:r>
              <a:rPr lang="cs-CZ" sz="2400" dirty="0"/>
              <a:t>sestra Anna (nenáviděla Elišku) + manžel Jindřich Korutanský – zájem o trůn po smrti bratra → chvíli vládl → šlechta s ním však nespokojena → domluven sňatek s Janem Lucemburským</a:t>
            </a:r>
          </a:p>
          <a:p>
            <a:r>
              <a:rPr lang="cs-CZ" sz="2400" dirty="0"/>
              <a:t>zpočátku poměrně šťastné a klidně manželství</a:t>
            </a:r>
          </a:p>
          <a:p>
            <a:r>
              <a:rPr lang="cs-CZ" sz="2400" dirty="0"/>
              <a:t>později však silné spory</a:t>
            </a:r>
          </a:p>
          <a:p>
            <a:pPr lvl="1"/>
            <a:r>
              <a:rPr lang="cs-CZ" dirty="0"/>
              <a:t>Jan byl často mimo Čechy</a:t>
            </a:r>
          </a:p>
          <a:p>
            <a:pPr lvl="1"/>
            <a:r>
              <a:rPr lang="cs-CZ" dirty="0"/>
              <a:t>Eliška tvrdohlavá x Jan prchlivý</a:t>
            </a:r>
          </a:p>
          <a:p>
            <a:pPr lvl="1"/>
            <a:r>
              <a:rPr lang="cs-CZ" dirty="0"/>
              <a:t>rozdílné názory na vládnutí a rozhodování </a:t>
            </a:r>
          </a:p>
          <a:p>
            <a:pPr lvl="1"/>
            <a:r>
              <a:rPr lang="cs-CZ" dirty="0"/>
              <a:t>příznivcem Jana se stal Jindřich z </a:t>
            </a:r>
            <a:r>
              <a:rPr lang="cs-CZ" dirty="0" err="1"/>
              <a:t>Lipé</a:t>
            </a:r>
            <a:r>
              <a:rPr lang="cs-CZ" dirty="0"/>
              <a:t> (= manžel Elišky </a:t>
            </a:r>
            <a:r>
              <a:rPr lang="cs-CZ" dirty="0" err="1"/>
              <a:t>Rejčky</a:t>
            </a:r>
            <a:r>
              <a:rPr lang="cs-CZ" dirty="0"/>
              <a:t>), kterou Eliška Přemyslovna nesnášela (=její </a:t>
            </a:r>
            <a:r>
              <a:rPr lang="cs-CZ" dirty="0" err="1"/>
              <a:t>nevl</a:t>
            </a:r>
            <a:r>
              <a:rPr lang="cs-CZ" dirty="0"/>
              <a:t>. matka)</a:t>
            </a:r>
          </a:p>
          <a:p>
            <a:r>
              <a:rPr lang="cs-CZ" sz="2400" dirty="0"/>
              <a:t>tyto spory vyvrcholily odebráním syna Václava a uvězněním Elišky na Mělníku</a:t>
            </a:r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DD853E-7336-484C-A296-04981A8C3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797" y="968917"/>
            <a:ext cx="2477648" cy="247764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5B4D1CD-0608-4995-B6E6-2F39FAD0F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688" y="4290645"/>
            <a:ext cx="2927866" cy="19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E4033-4F28-416A-8196-64C343D8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756506" cy="1719072"/>
          </a:xfrm>
        </p:spPr>
        <p:txBody>
          <a:bodyPr anchor="b">
            <a:normAutofit/>
          </a:bodyPr>
          <a:lstStyle/>
          <a:p>
            <a:r>
              <a:rPr lang="cs-CZ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VIDEOOO </a:t>
            </a:r>
            <a:r>
              <a:rPr lang="cs-CZ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cs-CZ"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B8AD7-CC41-47DE-8ECF-E650C0A98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2807208"/>
            <a:ext cx="4341181" cy="3410712"/>
          </a:xfrm>
        </p:spPr>
        <p:txBody>
          <a:bodyPr anchor="t">
            <a:normAutofit/>
          </a:bodyPr>
          <a:lstStyle/>
          <a:p>
            <a:r>
              <a:rPr lang="cs-CZ" sz="2400" dirty="0">
                <a:hlinkClick r:id="rId2"/>
              </a:rPr>
              <a:t>Jan Lucemburský - ČT </a:t>
            </a:r>
            <a:r>
              <a:rPr lang="cs-CZ" sz="2400" dirty="0" err="1">
                <a:hlinkClick r:id="rId2"/>
              </a:rPr>
              <a:t>edu</a:t>
            </a:r>
            <a:r>
              <a:rPr lang="cs-CZ" sz="2400" dirty="0">
                <a:hlinkClick r:id="rId2"/>
              </a:rPr>
              <a:t> - Česká televize (ceskatelevize.cz)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3A9A08-D22A-4E04-8E0B-951633E75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340625"/>
            <a:ext cx="6903720" cy="41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8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0" name="!!BGRectangle">
            <a:extLst>
              <a:ext uri="{FF2B5EF4-FFF2-40B4-BE49-F238E27FC236}">
                <a16:creationId xmlns:a16="http://schemas.microsoft.com/office/drawing/2014/main" id="{7D6547EF-5348-4B33-A900-D94E51535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737ACC-E851-4F9C-8895-637E4E73A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09" b="26111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1102" name="!!Rectangle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04" name="!!Line">
            <a:extLst>
              <a:ext uri="{FF2B5EF4-FFF2-40B4-BE49-F238E27FC236}">
                <a16:creationId xmlns:a16="http://schemas.microsoft.com/office/drawing/2014/main" id="{F9EB06EB-33AC-4CE3-B146-B125AB095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7678" y="5264106"/>
            <a:ext cx="9144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Zástupný obsah 2">
            <a:extLst>
              <a:ext uri="{FF2B5EF4-FFF2-40B4-BE49-F238E27FC236}">
                <a16:creationId xmlns:a16="http://schemas.microsoft.com/office/drawing/2014/main" id="{AA371F23-05FB-45A3-AD26-0DF9F3FBF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556" y="5083403"/>
            <a:ext cx="2974975" cy="126365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 Lucemburský - kvíz - Chybějící slovo (wordwall.net)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81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487</Words>
  <Application>Microsoft Office PowerPoint</Application>
  <PresentationFormat>Širokoúhlá obrazovka</PresentationFormat>
  <Paragraphs>56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Motiv Office</vt:lpstr>
      <vt:lpstr>JAN LUCEMBURSKÝ a ELIŠKA PŘEMYSLOVNA</vt:lpstr>
      <vt:lpstr>1306 – VYMŘENÍ PŘEMYSLOVCŮ PO MEČI → Kdo bude vládnout?</vt:lpstr>
      <vt:lpstr>JAN LUCEMBURSKÝ</vt:lpstr>
      <vt:lpstr>VLADAŘSKÉ PROBLÉMY</vt:lpstr>
      <vt:lpstr>JAN LUCEMBURSKÝ </vt:lpstr>
      <vt:lpstr>ELIŠKA PŘEMYSLOVNA</vt:lpstr>
      <vt:lpstr>ELIŠKA PŘEMYSLOVNA</vt:lpstr>
      <vt:lpstr>VIDEOOO 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LUCEMBURSKÝ a ELIŠKA PŘEMYSLOVNA</dc:title>
  <dc:creator>Havlátová, Kateřina</dc:creator>
  <cp:lastModifiedBy>Havlátová, Kateřina</cp:lastModifiedBy>
  <cp:revision>2</cp:revision>
  <dcterms:created xsi:type="dcterms:W3CDTF">2023-01-17T13:02:48Z</dcterms:created>
  <dcterms:modified xsi:type="dcterms:W3CDTF">2023-01-31T09:25:19Z</dcterms:modified>
</cp:coreProperties>
</file>