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7493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2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2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2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7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7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9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9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5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8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6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1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8DDC302-DBEC-4742-B54B-5E9AAFE9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858000"/>
          </a:xfrm>
          <a:custGeom>
            <a:avLst/>
            <a:gdLst>
              <a:gd name="connsiteX0" fmla="*/ 0 w 11430001"/>
              <a:gd name="connsiteY0" fmla="*/ 0 h 6858000"/>
              <a:gd name="connsiteX1" fmla="*/ 5330522 w 11430001"/>
              <a:gd name="connsiteY1" fmla="*/ 0 h 6858000"/>
              <a:gd name="connsiteX2" fmla="*/ 5334002 w 11430001"/>
              <a:gd name="connsiteY2" fmla="*/ 0 h 6858000"/>
              <a:gd name="connsiteX3" fmla="*/ 5334002 w 11430001"/>
              <a:gd name="connsiteY3" fmla="*/ 762270 h 6858000"/>
              <a:gd name="connsiteX4" fmla="*/ 11430001 w 11430001"/>
              <a:gd name="connsiteY4" fmla="*/ 762270 h 6858000"/>
              <a:gd name="connsiteX5" fmla="*/ 11430001 w 11430001"/>
              <a:gd name="connsiteY5" fmla="*/ 6094807 h 6858000"/>
              <a:gd name="connsiteX6" fmla="*/ 5330522 w 11430001"/>
              <a:gd name="connsiteY6" fmla="*/ 6094807 h 6858000"/>
              <a:gd name="connsiteX7" fmla="*/ 5330522 w 11430001"/>
              <a:gd name="connsiteY7" fmla="*/ 6858000 h 6858000"/>
              <a:gd name="connsiteX8" fmla="*/ 0 w 11430001"/>
              <a:gd name="connsiteY8" fmla="*/ 6858000 h 6858000"/>
              <a:gd name="connsiteX9" fmla="*/ 0 w 11430001"/>
              <a:gd name="connsiteY9" fmla="*/ 60948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1" h="6858000">
                <a:moveTo>
                  <a:pt x="0" y="0"/>
                </a:moveTo>
                <a:lnTo>
                  <a:pt x="5330522" y="0"/>
                </a:lnTo>
                <a:lnTo>
                  <a:pt x="5334002" y="0"/>
                </a:lnTo>
                <a:lnTo>
                  <a:pt x="5334002" y="762270"/>
                </a:lnTo>
                <a:lnTo>
                  <a:pt x="11430001" y="762270"/>
                </a:lnTo>
                <a:lnTo>
                  <a:pt x="11430001" y="6094807"/>
                </a:lnTo>
                <a:lnTo>
                  <a:pt x="5330522" y="6094807"/>
                </a:lnTo>
                <a:lnTo>
                  <a:pt x="5330522" y="6858000"/>
                </a:lnTo>
                <a:lnTo>
                  <a:pt x="0" y="6858000"/>
                </a:lnTo>
                <a:lnTo>
                  <a:pt x="0" y="6094807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F9C56A-A957-270D-F584-F252A16F3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2616" y="1517904"/>
            <a:ext cx="4579288" cy="279694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DÍLNA ČTENÍ A PSANÍ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CACA48-48A9-E239-0826-00CE4290B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616" y="4570807"/>
            <a:ext cx="4579288" cy="942889"/>
          </a:xfrm>
        </p:spPr>
        <p:txBody>
          <a:bodyPr>
            <a:normAutofit/>
          </a:bodyPr>
          <a:lstStyle/>
          <a:p>
            <a:pPr algn="l"/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0C09F-C596-15F1-B199-37BC750141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79" r="22501" b="-2"/>
          <a:stretch/>
        </p:blipFill>
        <p:spPr>
          <a:xfrm>
            <a:off x="20" y="758953"/>
            <a:ext cx="5327883" cy="53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8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324D2-F831-DF3A-21D8-A8F01E85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CF766C-8445-B89A-3174-BA24D830F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horor? </a:t>
            </a:r>
          </a:p>
          <a:p>
            <a:r>
              <a:rPr lang="cs-CZ" dirty="0"/>
              <a:t>Kdy ses naposledy bál/a?</a:t>
            </a:r>
          </a:p>
          <a:p>
            <a:r>
              <a:rPr lang="cs-CZ" dirty="0"/>
              <a:t>Co v tobě vyvolává pocit strachu?</a:t>
            </a:r>
          </a:p>
          <a:p>
            <a:r>
              <a:rPr lang="cs-CZ" dirty="0"/>
              <a:t>Bojíš se rád/a?</a:t>
            </a:r>
          </a:p>
          <a:p>
            <a:r>
              <a:rPr lang="cs-CZ" dirty="0"/>
              <a:t>Četl jsi někdy nějakou hororovou knihu nebo jsi viděl film?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17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, Lidská tvář, oblečení, dopis&#10;&#10;Popis byl vytvořen automaticky">
            <a:extLst>
              <a:ext uri="{FF2B5EF4-FFF2-40B4-BE49-F238E27FC236}">
                <a16:creationId xmlns:a16="http://schemas.microsoft.com/office/drawing/2014/main" id="{53A8F584-32E6-6B25-AD08-C5BFEB68F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43" y="758952"/>
            <a:ext cx="3564514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32D11E-814B-CB93-8526-E8ECFE68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7980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dirty="0" err="1">
                <a:latin typeface="Arial Black" panose="020B0A04020102020204" pitchFamily="34" charset="0"/>
              </a:rPr>
              <a:t>Vylosujte</a:t>
            </a:r>
            <a:r>
              <a:rPr lang="en-US" sz="6000" dirty="0"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atin typeface="Arial Black" panose="020B0A04020102020204" pitchFamily="34" charset="0"/>
              </a:rPr>
              <a:t>si</a:t>
            </a:r>
            <a:r>
              <a:rPr lang="en-US" sz="6000" dirty="0"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atin typeface="Arial Black" panose="020B0A04020102020204" pitchFamily="34" charset="0"/>
              </a:rPr>
              <a:t>jednu</a:t>
            </a:r>
            <a:r>
              <a:rPr lang="en-US" sz="6000" dirty="0"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atin typeface="Arial Black" panose="020B0A04020102020204" pitchFamily="34" charset="0"/>
              </a:rPr>
              <a:t>kartičku</a:t>
            </a:r>
            <a:r>
              <a:rPr lang="en-US" sz="6000" dirty="0">
                <a:latin typeface="Arial Black" panose="020B0A04020102020204" pitchFamily="34" charset="0"/>
              </a:rPr>
              <a:t> a </a:t>
            </a:r>
            <a:r>
              <a:rPr lang="en-US" sz="6000" dirty="0" err="1">
                <a:latin typeface="Arial Black" panose="020B0A04020102020204" pitchFamily="34" charset="0"/>
              </a:rPr>
              <a:t>napište</a:t>
            </a:r>
            <a:r>
              <a:rPr lang="en-US" sz="6000" dirty="0"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atin typeface="Arial Black" panose="020B0A04020102020204" pitchFamily="34" charset="0"/>
              </a:rPr>
              <a:t>pokračování</a:t>
            </a:r>
            <a:r>
              <a:rPr lang="en-US" sz="6000" dirty="0"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atin typeface="Arial Black" panose="020B0A04020102020204" pitchFamily="34" charset="0"/>
              </a:rPr>
              <a:t>příběhu</a:t>
            </a:r>
            <a:r>
              <a:rPr lang="en-US" sz="6000" dirty="0">
                <a:latin typeface="Arial Black" panose="020B0A04020102020204" pitchFamily="34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49723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B9485-70EB-B3BE-C4E7-B77E065C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58012"/>
            <a:ext cx="3447288" cy="3342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POKUD MÁŠ PŘÍBĚH HOTOVÝ …. VEZMI SI KNIHU, KTEROU</a:t>
            </a:r>
            <a:r>
              <a:rPr lang="cs-CZ" sz="3200" dirty="0">
                <a:solidFill>
                  <a:schemeClr val="bg1"/>
                </a:solidFill>
              </a:rPr>
              <a:t> ČTEŠ. 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000" i="1" kern="1200" spc="1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980762-1DB7-28AC-1C59-0FE0297E2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304" y="4069080"/>
            <a:ext cx="8963265" cy="2262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 KONCI HODINY ZAZNAMENEJ DATUM A STRÁNKU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raphic 6" descr="Open Book">
            <a:extLst>
              <a:ext uri="{FF2B5EF4-FFF2-40B4-BE49-F238E27FC236}">
                <a16:creationId xmlns:a16="http://schemas.microsoft.com/office/drawing/2014/main" id="{293AC809-D470-D203-2523-DA03918F8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6402" y="-209795"/>
            <a:ext cx="4657841" cy="465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13876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RegularSeedRightStep">
      <a:dk1>
        <a:srgbClr val="000000"/>
      </a:dk1>
      <a:lt1>
        <a:srgbClr val="FFFFFF"/>
      </a:lt1>
      <a:dk2>
        <a:srgbClr val="412D24"/>
      </a:dk2>
      <a:lt2>
        <a:srgbClr val="E2E8E5"/>
      </a:lt2>
      <a:accent1>
        <a:srgbClr val="E72990"/>
      </a:accent1>
      <a:accent2>
        <a:srgbClr val="D5172F"/>
      </a:accent2>
      <a:accent3>
        <a:srgbClr val="E76029"/>
      </a:accent3>
      <a:accent4>
        <a:srgbClr val="CF9917"/>
      </a:accent4>
      <a:accent5>
        <a:srgbClr val="9AAB1E"/>
      </a:accent5>
      <a:accent6>
        <a:srgbClr val="5FB714"/>
      </a:accent6>
      <a:hlink>
        <a:srgbClr val="31935D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69</Words>
  <Application>Microsoft Office PowerPoint</Application>
  <PresentationFormat>Širokoúhlá obrazovka</PresentationFormat>
  <Paragraphs>10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Aharoni</vt:lpstr>
      <vt:lpstr>Arial</vt:lpstr>
      <vt:lpstr>Arial Black</vt:lpstr>
      <vt:lpstr>Avenir Next LT Pro</vt:lpstr>
      <vt:lpstr>PrismaticVTI</vt:lpstr>
      <vt:lpstr>DÍLNA ČTENÍ A PSANÍ </vt:lpstr>
      <vt:lpstr>HOROR</vt:lpstr>
      <vt:lpstr>Prezentace aplikace PowerPoint</vt:lpstr>
      <vt:lpstr>Vylosujte si jednu kartičku a napište pokračování příběhu……</vt:lpstr>
      <vt:lpstr>POKUD MÁŠ PŘÍBĚH HOTOVÝ …. VEZMI SI KNIHU, KTEROU ČTEŠ.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Smetanová, Jana</dc:creator>
  <cp:lastModifiedBy>Smetanová, Jana</cp:lastModifiedBy>
  <cp:revision>1</cp:revision>
  <dcterms:created xsi:type="dcterms:W3CDTF">2025-02-07T07:56:19Z</dcterms:created>
  <dcterms:modified xsi:type="dcterms:W3CDTF">2025-02-07T08:17:17Z</dcterms:modified>
</cp:coreProperties>
</file>