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1" r:id="rId1"/>
  </p:sldMasterIdLst>
  <p:sldIdLst>
    <p:sldId id="259" r:id="rId2"/>
    <p:sldId id="256" r:id="rId3"/>
    <p:sldId id="257" r:id="rId4"/>
    <p:sldId id="258" r:id="rId5"/>
    <p:sldId id="261" r:id="rId6"/>
    <p:sldId id="262" r:id="rId7"/>
    <p:sldId id="263" r:id="rId8"/>
    <p:sldId id="260" r:id="rId9"/>
    <p:sldId id="264" r:id="rId10"/>
    <p:sldId id="265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Výchozí oddíl" id="{3C357A3D-522C-4229-A96F-6839240DA610}">
          <p14:sldIdLst>
            <p14:sldId id="259"/>
            <p14:sldId id="256"/>
            <p14:sldId id="257"/>
            <p14:sldId id="258"/>
            <p14:sldId id="261"/>
            <p14:sldId id="262"/>
            <p14:sldId id="263"/>
            <p14:sldId id="260"/>
            <p14:sldId id="264"/>
          </p14:sldIdLst>
        </p14:section>
        <p14:section name="Oddíl bez názvu" id="{FA5EF2A9-69DE-4F93-9806-DF67AF28388B}">
          <p14:sldIdLst>
            <p14:sldId id="265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556C77D-2670-4200-AAC9-09A70CF9CE90}" type="doc">
      <dgm:prSet loTypeId="urn:microsoft.com/office/officeart/2005/8/layout/list1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426E35E7-D17D-444D-A2F5-9E835177923B}">
      <dgm:prSet/>
      <dgm:spPr/>
      <dgm:t>
        <a:bodyPr/>
        <a:lstStyle/>
        <a:p>
          <a:r>
            <a:rPr lang="cs-CZ"/>
            <a:t>cestopis </a:t>
          </a:r>
          <a:endParaRPr lang="en-US"/>
        </a:p>
      </dgm:t>
    </dgm:pt>
    <dgm:pt modelId="{6B87D272-6025-4781-8616-4DE917BC8F26}" type="parTrans" cxnId="{0FE5572D-5EF2-450E-9B8B-79E5F77D1ADA}">
      <dgm:prSet/>
      <dgm:spPr/>
      <dgm:t>
        <a:bodyPr/>
        <a:lstStyle/>
        <a:p>
          <a:endParaRPr lang="en-US"/>
        </a:p>
      </dgm:t>
    </dgm:pt>
    <dgm:pt modelId="{5B437A0D-F723-4DD3-9953-83F6927C469A}" type="sibTrans" cxnId="{0FE5572D-5EF2-450E-9B8B-79E5F77D1ADA}">
      <dgm:prSet/>
      <dgm:spPr/>
      <dgm:t>
        <a:bodyPr/>
        <a:lstStyle/>
        <a:p>
          <a:endParaRPr lang="en-US"/>
        </a:p>
      </dgm:t>
    </dgm:pt>
    <dgm:pt modelId="{8735543C-D82F-4F12-BD30-BD39728858E9}">
      <dgm:prSet/>
      <dgm:spPr/>
      <dgm:t>
        <a:bodyPr/>
        <a:lstStyle/>
        <a:p>
          <a:r>
            <a:rPr lang="cs-CZ"/>
            <a:t>Marco Pollo </a:t>
          </a:r>
          <a:endParaRPr lang="en-US"/>
        </a:p>
      </dgm:t>
    </dgm:pt>
    <dgm:pt modelId="{61D471BB-BE5D-4A6C-AE56-A66C77394B13}" type="parTrans" cxnId="{A47839E0-7B1F-4BA4-8B22-7DEA499516DF}">
      <dgm:prSet/>
      <dgm:spPr/>
      <dgm:t>
        <a:bodyPr/>
        <a:lstStyle/>
        <a:p>
          <a:endParaRPr lang="en-US"/>
        </a:p>
      </dgm:t>
    </dgm:pt>
    <dgm:pt modelId="{6AB9FAA8-3FFD-46CA-B0F4-2D0317A6E101}" type="sibTrans" cxnId="{A47839E0-7B1F-4BA4-8B22-7DEA499516DF}">
      <dgm:prSet/>
      <dgm:spPr/>
      <dgm:t>
        <a:bodyPr/>
        <a:lstStyle/>
        <a:p>
          <a:endParaRPr lang="en-US"/>
        </a:p>
      </dgm:t>
    </dgm:pt>
    <dgm:pt modelId="{A8944F8F-700C-4A3A-817A-E114997E0920}" type="pres">
      <dgm:prSet presAssocID="{9556C77D-2670-4200-AAC9-09A70CF9CE90}" presName="linear" presStyleCnt="0">
        <dgm:presLayoutVars>
          <dgm:dir/>
          <dgm:animLvl val="lvl"/>
          <dgm:resizeHandles val="exact"/>
        </dgm:presLayoutVars>
      </dgm:prSet>
      <dgm:spPr/>
    </dgm:pt>
    <dgm:pt modelId="{ED27937F-E136-4D43-9E01-1EE8DBCBE044}" type="pres">
      <dgm:prSet presAssocID="{426E35E7-D17D-444D-A2F5-9E835177923B}" presName="parentLin" presStyleCnt="0"/>
      <dgm:spPr/>
    </dgm:pt>
    <dgm:pt modelId="{A19E49D7-EE99-448F-B80D-0BFAB9C881EA}" type="pres">
      <dgm:prSet presAssocID="{426E35E7-D17D-444D-A2F5-9E835177923B}" presName="parentLeftMargin" presStyleLbl="node1" presStyleIdx="0" presStyleCnt="2"/>
      <dgm:spPr/>
    </dgm:pt>
    <dgm:pt modelId="{91B4F242-B98F-4E5E-B206-3025F4EF38DF}" type="pres">
      <dgm:prSet presAssocID="{426E35E7-D17D-444D-A2F5-9E835177923B}" presName="parentText" presStyleLbl="node1" presStyleIdx="0" presStyleCnt="2">
        <dgm:presLayoutVars>
          <dgm:chMax val="0"/>
          <dgm:bulletEnabled val="1"/>
        </dgm:presLayoutVars>
      </dgm:prSet>
      <dgm:spPr/>
    </dgm:pt>
    <dgm:pt modelId="{3010DBBB-2D16-4837-AE3A-249C0126FCD4}" type="pres">
      <dgm:prSet presAssocID="{426E35E7-D17D-444D-A2F5-9E835177923B}" presName="negativeSpace" presStyleCnt="0"/>
      <dgm:spPr/>
    </dgm:pt>
    <dgm:pt modelId="{A745D787-00D9-467C-BA4E-367C9E61C74A}" type="pres">
      <dgm:prSet presAssocID="{426E35E7-D17D-444D-A2F5-9E835177923B}" presName="childText" presStyleLbl="conFgAcc1" presStyleIdx="0" presStyleCnt="2">
        <dgm:presLayoutVars>
          <dgm:bulletEnabled val="1"/>
        </dgm:presLayoutVars>
      </dgm:prSet>
      <dgm:spPr/>
    </dgm:pt>
    <dgm:pt modelId="{7B420934-0973-4BA8-A212-9EE0D097AB3F}" type="pres">
      <dgm:prSet presAssocID="{5B437A0D-F723-4DD3-9953-83F6927C469A}" presName="spaceBetweenRectangles" presStyleCnt="0"/>
      <dgm:spPr/>
    </dgm:pt>
    <dgm:pt modelId="{77BC2E84-A94C-44BC-9E08-65CB43C635B4}" type="pres">
      <dgm:prSet presAssocID="{8735543C-D82F-4F12-BD30-BD39728858E9}" presName="parentLin" presStyleCnt="0"/>
      <dgm:spPr/>
    </dgm:pt>
    <dgm:pt modelId="{90A97F45-C485-43F6-9176-6A1078B57163}" type="pres">
      <dgm:prSet presAssocID="{8735543C-D82F-4F12-BD30-BD39728858E9}" presName="parentLeftMargin" presStyleLbl="node1" presStyleIdx="0" presStyleCnt="2"/>
      <dgm:spPr/>
    </dgm:pt>
    <dgm:pt modelId="{DAA6DBF1-B0F9-4DD9-AB46-014AF486AB11}" type="pres">
      <dgm:prSet presAssocID="{8735543C-D82F-4F12-BD30-BD39728858E9}" presName="parentText" presStyleLbl="node1" presStyleIdx="1" presStyleCnt="2">
        <dgm:presLayoutVars>
          <dgm:chMax val="0"/>
          <dgm:bulletEnabled val="1"/>
        </dgm:presLayoutVars>
      </dgm:prSet>
      <dgm:spPr/>
    </dgm:pt>
    <dgm:pt modelId="{04DE12E4-4FB6-4D7F-B098-D7567BAFEFBB}" type="pres">
      <dgm:prSet presAssocID="{8735543C-D82F-4F12-BD30-BD39728858E9}" presName="negativeSpace" presStyleCnt="0"/>
      <dgm:spPr/>
    </dgm:pt>
    <dgm:pt modelId="{254D1658-9F9D-4601-9CA4-4F89224D9CEC}" type="pres">
      <dgm:prSet presAssocID="{8735543C-D82F-4F12-BD30-BD39728858E9}" presName="childText" presStyleLbl="conFgAcc1" presStyleIdx="1" presStyleCnt="2">
        <dgm:presLayoutVars>
          <dgm:bulletEnabled val="1"/>
        </dgm:presLayoutVars>
      </dgm:prSet>
      <dgm:spPr/>
    </dgm:pt>
  </dgm:ptLst>
  <dgm:cxnLst>
    <dgm:cxn modelId="{60B5C20C-41EF-4AB1-9DAE-BD705096527D}" type="presOf" srcId="{8735543C-D82F-4F12-BD30-BD39728858E9}" destId="{90A97F45-C485-43F6-9176-6A1078B57163}" srcOrd="0" destOrd="0" presId="urn:microsoft.com/office/officeart/2005/8/layout/list1"/>
    <dgm:cxn modelId="{0FE5572D-5EF2-450E-9B8B-79E5F77D1ADA}" srcId="{9556C77D-2670-4200-AAC9-09A70CF9CE90}" destId="{426E35E7-D17D-444D-A2F5-9E835177923B}" srcOrd="0" destOrd="0" parTransId="{6B87D272-6025-4781-8616-4DE917BC8F26}" sibTransId="{5B437A0D-F723-4DD3-9953-83F6927C469A}"/>
    <dgm:cxn modelId="{FC784946-D686-4EEC-98C5-C53244AFEBAB}" type="presOf" srcId="{8735543C-D82F-4F12-BD30-BD39728858E9}" destId="{DAA6DBF1-B0F9-4DD9-AB46-014AF486AB11}" srcOrd="1" destOrd="0" presId="urn:microsoft.com/office/officeart/2005/8/layout/list1"/>
    <dgm:cxn modelId="{866CD467-7D6E-4DCF-97D4-98FD1EBF77FE}" type="presOf" srcId="{9556C77D-2670-4200-AAC9-09A70CF9CE90}" destId="{A8944F8F-700C-4A3A-817A-E114997E0920}" srcOrd="0" destOrd="0" presId="urn:microsoft.com/office/officeart/2005/8/layout/list1"/>
    <dgm:cxn modelId="{C66EEE68-473B-4F96-B792-12693A30574E}" type="presOf" srcId="{426E35E7-D17D-444D-A2F5-9E835177923B}" destId="{A19E49D7-EE99-448F-B80D-0BFAB9C881EA}" srcOrd="0" destOrd="0" presId="urn:microsoft.com/office/officeart/2005/8/layout/list1"/>
    <dgm:cxn modelId="{75D34377-A7DB-463F-97A9-9084FAED4D75}" type="presOf" srcId="{426E35E7-D17D-444D-A2F5-9E835177923B}" destId="{91B4F242-B98F-4E5E-B206-3025F4EF38DF}" srcOrd="1" destOrd="0" presId="urn:microsoft.com/office/officeart/2005/8/layout/list1"/>
    <dgm:cxn modelId="{A47839E0-7B1F-4BA4-8B22-7DEA499516DF}" srcId="{9556C77D-2670-4200-AAC9-09A70CF9CE90}" destId="{8735543C-D82F-4F12-BD30-BD39728858E9}" srcOrd="1" destOrd="0" parTransId="{61D471BB-BE5D-4A6C-AE56-A66C77394B13}" sibTransId="{6AB9FAA8-3FFD-46CA-B0F4-2D0317A6E101}"/>
    <dgm:cxn modelId="{EC76B5F8-218B-4752-82BA-4EDB7C1ADBF5}" type="presParOf" srcId="{A8944F8F-700C-4A3A-817A-E114997E0920}" destId="{ED27937F-E136-4D43-9E01-1EE8DBCBE044}" srcOrd="0" destOrd="0" presId="urn:microsoft.com/office/officeart/2005/8/layout/list1"/>
    <dgm:cxn modelId="{49155196-B03B-4B6D-BE8A-8E805F733DE0}" type="presParOf" srcId="{ED27937F-E136-4D43-9E01-1EE8DBCBE044}" destId="{A19E49D7-EE99-448F-B80D-0BFAB9C881EA}" srcOrd="0" destOrd="0" presId="urn:microsoft.com/office/officeart/2005/8/layout/list1"/>
    <dgm:cxn modelId="{180F733B-2B80-48BD-9002-A994FE53D68C}" type="presParOf" srcId="{ED27937F-E136-4D43-9E01-1EE8DBCBE044}" destId="{91B4F242-B98F-4E5E-B206-3025F4EF38DF}" srcOrd="1" destOrd="0" presId="urn:microsoft.com/office/officeart/2005/8/layout/list1"/>
    <dgm:cxn modelId="{CEC7D9ED-D992-4F00-B897-3DBC9A86FB64}" type="presParOf" srcId="{A8944F8F-700C-4A3A-817A-E114997E0920}" destId="{3010DBBB-2D16-4837-AE3A-249C0126FCD4}" srcOrd="1" destOrd="0" presId="urn:microsoft.com/office/officeart/2005/8/layout/list1"/>
    <dgm:cxn modelId="{824BE691-A091-4BB0-8CE0-CC141E9F6239}" type="presParOf" srcId="{A8944F8F-700C-4A3A-817A-E114997E0920}" destId="{A745D787-00D9-467C-BA4E-367C9E61C74A}" srcOrd="2" destOrd="0" presId="urn:microsoft.com/office/officeart/2005/8/layout/list1"/>
    <dgm:cxn modelId="{FDB8B3B1-B5D4-4EDD-BD50-77A7EF00B778}" type="presParOf" srcId="{A8944F8F-700C-4A3A-817A-E114997E0920}" destId="{7B420934-0973-4BA8-A212-9EE0D097AB3F}" srcOrd="3" destOrd="0" presId="urn:microsoft.com/office/officeart/2005/8/layout/list1"/>
    <dgm:cxn modelId="{2DC9D64B-2A81-4EF0-8ACA-42FD02A659B7}" type="presParOf" srcId="{A8944F8F-700C-4A3A-817A-E114997E0920}" destId="{77BC2E84-A94C-44BC-9E08-65CB43C635B4}" srcOrd="4" destOrd="0" presId="urn:microsoft.com/office/officeart/2005/8/layout/list1"/>
    <dgm:cxn modelId="{D050F6AB-D5C9-4D31-BBCC-8C89900B8F2C}" type="presParOf" srcId="{77BC2E84-A94C-44BC-9E08-65CB43C635B4}" destId="{90A97F45-C485-43F6-9176-6A1078B57163}" srcOrd="0" destOrd="0" presId="urn:microsoft.com/office/officeart/2005/8/layout/list1"/>
    <dgm:cxn modelId="{4C61DDB4-9793-4CA9-822A-A03D8D59C2EE}" type="presParOf" srcId="{77BC2E84-A94C-44BC-9E08-65CB43C635B4}" destId="{DAA6DBF1-B0F9-4DD9-AB46-014AF486AB11}" srcOrd="1" destOrd="0" presId="urn:microsoft.com/office/officeart/2005/8/layout/list1"/>
    <dgm:cxn modelId="{441765B0-59E1-4CFB-82E5-9180D4C076ED}" type="presParOf" srcId="{A8944F8F-700C-4A3A-817A-E114997E0920}" destId="{04DE12E4-4FB6-4D7F-B098-D7567BAFEFBB}" srcOrd="5" destOrd="0" presId="urn:microsoft.com/office/officeart/2005/8/layout/list1"/>
    <dgm:cxn modelId="{DC7A9070-3249-4560-8D8E-776FCFCE06BA}" type="presParOf" srcId="{A8944F8F-700C-4A3A-817A-E114997E0920}" destId="{254D1658-9F9D-4601-9CA4-4F89224D9CEC}" srcOrd="6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214B3D5-544E-4BD0-96FA-9D997BB922F5}" type="doc">
      <dgm:prSet loTypeId="urn:microsoft.com/office/officeart/2008/layout/LinedList" loCatId="list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03ED345A-C9CD-450F-A34E-1DEA62E8D098}">
      <dgm:prSet/>
      <dgm:spPr/>
      <dgm:t>
        <a:bodyPr/>
        <a:lstStyle/>
        <a:p>
          <a:r>
            <a:rPr lang="cs-CZ"/>
            <a:t>Pokračujeme v práci s PL – čteme ukázky z cestopisu</a:t>
          </a:r>
          <a:endParaRPr lang="en-US"/>
        </a:p>
      </dgm:t>
    </dgm:pt>
    <dgm:pt modelId="{C30A6571-88F1-43C4-8BC2-08120D20A78E}" type="parTrans" cxnId="{64A4E075-2F7E-4967-875F-19979F3C2CD6}">
      <dgm:prSet/>
      <dgm:spPr/>
      <dgm:t>
        <a:bodyPr/>
        <a:lstStyle/>
        <a:p>
          <a:endParaRPr lang="en-US"/>
        </a:p>
      </dgm:t>
    </dgm:pt>
    <dgm:pt modelId="{945729F3-0B29-4A47-AA06-9C8DA14AE0FA}" type="sibTrans" cxnId="{64A4E075-2F7E-4967-875F-19979F3C2CD6}">
      <dgm:prSet/>
      <dgm:spPr/>
      <dgm:t>
        <a:bodyPr/>
        <a:lstStyle/>
        <a:p>
          <a:endParaRPr lang="en-US"/>
        </a:p>
      </dgm:t>
    </dgm:pt>
    <dgm:pt modelId="{68715F42-1433-442A-A5BD-F4A1EFA4F2E1}">
      <dgm:prSet/>
      <dgm:spPr/>
      <dgm:t>
        <a:bodyPr/>
        <a:lstStyle/>
        <a:p>
          <a:r>
            <a:rPr lang="cs-CZ"/>
            <a:t>Ve dvojici pak vytváříme „Loď Marca Pola“</a:t>
          </a:r>
          <a:endParaRPr lang="en-US"/>
        </a:p>
      </dgm:t>
    </dgm:pt>
    <dgm:pt modelId="{AC94A5D6-9325-4C39-A207-A733C131B319}" type="parTrans" cxnId="{6B95B3FF-2E35-4639-AE8C-890CE167366A}">
      <dgm:prSet/>
      <dgm:spPr/>
      <dgm:t>
        <a:bodyPr/>
        <a:lstStyle/>
        <a:p>
          <a:endParaRPr lang="en-US"/>
        </a:p>
      </dgm:t>
    </dgm:pt>
    <dgm:pt modelId="{A6091394-CEB3-4BC2-89F2-6747FEEBF3D5}" type="sibTrans" cxnId="{6B95B3FF-2E35-4639-AE8C-890CE167366A}">
      <dgm:prSet/>
      <dgm:spPr/>
      <dgm:t>
        <a:bodyPr/>
        <a:lstStyle/>
        <a:p>
          <a:endParaRPr lang="en-US"/>
        </a:p>
      </dgm:t>
    </dgm:pt>
    <dgm:pt modelId="{D2C152B6-E9DD-4DC0-A0F0-2AD033B176E4}" type="pres">
      <dgm:prSet presAssocID="{8214B3D5-544E-4BD0-96FA-9D997BB922F5}" presName="vert0" presStyleCnt="0">
        <dgm:presLayoutVars>
          <dgm:dir/>
          <dgm:animOne val="branch"/>
          <dgm:animLvl val="lvl"/>
        </dgm:presLayoutVars>
      </dgm:prSet>
      <dgm:spPr/>
    </dgm:pt>
    <dgm:pt modelId="{465506E4-4FCA-4869-8E52-DE4B946D3ABE}" type="pres">
      <dgm:prSet presAssocID="{03ED345A-C9CD-450F-A34E-1DEA62E8D098}" presName="thickLine" presStyleLbl="alignNode1" presStyleIdx="0" presStyleCnt="2"/>
      <dgm:spPr/>
    </dgm:pt>
    <dgm:pt modelId="{5BBB5D9E-D488-42D6-81D4-0E8684304CA0}" type="pres">
      <dgm:prSet presAssocID="{03ED345A-C9CD-450F-A34E-1DEA62E8D098}" presName="horz1" presStyleCnt="0"/>
      <dgm:spPr/>
    </dgm:pt>
    <dgm:pt modelId="{23B25C56-D0D0-4C57-BC96-0037CDF28D20}" type="pres">
      <dgm:prSet presAssocID="{03ED345A-C9CD-450F-A34E-1DEA62E8D098}" presName="tx1" presStyleLbl="revTx" presStyleIdx="0" presStyleCnt="2"/>
      <dgm:spPr/>
    </dgm:pt>
    <dgm:pt modelId="{58C0A785-DB81-4F6F-8833-6D52D9C8E73A}" type="pres">
      <dgm:prSet presAssocID="{03ED345A-C9CD-450F-A34E-1DEA62E8D098}" presName="vert1" presStyleCnt="0"/>
      <dgm:spPr/>
    </dgm:pt>
    <dgm:pt modelId="{8376BC24-F97F-4FEA-8AF7-B2F021F51EDE}" type="pres">
      <dgm:prSet presAssocID="{68715F42-1433-442A-A5BD-F4A1EFA4F2E1}" presName="thickLine" presStyleLbl="alignNode1" presStyleIdx="1" presStyleCnt="2"/>
      <dgm:spPr/>
    </dgm:pt>
    <dgm:pt modelId="{60CBEF79-E7C2-4856-897F-4F9B7D4F5563}" type="pres">
      <dgm:prSet presAssocID="{68715F42-1433-442A-A5BD-F4A1EFA4F2E1}" presName="horz1" presStyleCnt="0"/>
      <dgm:spPr/>
    </dgm:pt>
    <dgm:pt modelId="{257E7922-16BC-4406-B305-BBED5D482229}" type="pres">
      <dgm:prSet presAssocID="{68715F42-1433-442A-A5BD-F4A1EFA4F2E1}" presName="tx1" presStyleLbl="revTx" presStyleIdx="1" presStyleCnt="2"/>
      <dgm:spPr/>
    </dgm:pt>
    <dgm:pt modelId="{E708B29A-B0C5-4755-B7AC-8D2E20146BAE}" type="pres">
      <dgm:prSet presAssocID="{68715F42-1433-442A-A5BD-F4A1EFA4F2E1}" presName="vert1" presStyleCnt="0"/>
      <dgm:spPr/>
    </dgm:pt>
  </dgm:ptLst>
  <dgm:cxnLst>
    <dgm:cxn modelId="{3CD27A53-1AE5-41D9-8AF3-B4B42EBA73E9}" type="presOf" srcId="{68715F42-1433-442A-A5BD-F4A1EFA4F2E1}" destId="{257E7922-16BC-4406-B305-BBED5D482229}" srcOrd="0" destOrd="0" presId="urn:microsoft.com/office/officeart/2008/layout/LinedList"/>
    <dgm:cxn modelId="{64A4E075-2F7E-4967-875F-19979F3C2CD6}" srcId="{8214B3D5-544E-4BD0-96FA-9D997BB922F5}" destId="{03ED345A-C9CD-450F-A34E-1DEA62E8D098}" srcOrd="0" destOrd="0" parTransId="{C30A6571-88F1-43C4-8BC2-08120D20A78E}" sibTransId="{945729F3-0B29-4A47-AA06-9C8DA14AE0FA}"/>
    <dgm:cxn modelId="{7DBF37B1-210B-46E1-887E-FF3DCCC57B01}" type="presOf" srcId="{8214B3D5-544E-4BD0-96FA-9D997BB922F5}" destId="{D2C152B6-E9DD-4DC0-A0F0-2AD033B176E4}" srcOrd="0" destOrd="0" presId="urn:microsoft.com/office/officeart/2008/layout/LinedList"/>
    <dgm:cxn modelId="{925793CF-12EC-4EF6-BBF9-E14B831C4459}" type="presOf" srcId="{03ED345A-C9CD-450F-A34E-1DEA62E8D098}" destId="{23B25C56-D0D0-4C57-BC96-0037CDF28D20}" srcOrd="0" destOrd="0" presId="urn:microsoft.com/office/officeart/2008/layout/LinedList"/>
    <dgm:cxn modelId="{6B95B3FF-2E35-4639-AE8C-890CE167366A}" srcId="{8214B3D5-544E-4BD0-96FA-9D997BB922F5}" destId="{68715F42-1433-442A-A5BD-F4A1EFA4F2E1}" srcOrd="1" destOrd="0" parTransId="{AC94A5D6-9325-4C39-A207-A733C131B319}" sibTransId="{A6091394-CEB3-4BC2-89F2-6747FEEBF3D5}"/>
    <dgm:cxn modelId="{0EDF51B4-DD5B-4319-BF9C-42F4973A76CA}" type="presParOf" srcId="{D2C152B6-E9DD-4DC0-A0F0-2AD033B176E4}" destId="{465506E4-4FCA-4869-8E52-DE4B946D3ABE}" srcOrd="0" destOrd="0" presId="urn:microsoft.com/office/officeart/2008/layout/LinedList"/>
    <dgm:cxn modelId="{BA5FDA55-164B-4BA4-BCD8-7B71A6B63F65}" type="presParOf" srcId="{D2C152B6-E9DD-4DC0-A0F0-2AD033B176E4}" destId="{5BBB5D9E-D488-42D6-81D4-0E8684304CA0}" srcOrd="1" destOrd="0" presId="urn:microsoft.com/office/officeart/2008/layout/LinedList"/>
    <dgm:cxn modelId="{44BB0473-6AA4-48CB-9E40-A609EC759087}" type="presParOf" srcId="{5BBB5D9E-D488-42D6-81D4-0E8684304CA0}" destId="{23B25C56-D0D0-4C57-BC96-0037CDF28D20}" srcOrd="0" destOrd="0" presId="urn:microsoft.com/office/officeart/2008/layout/LinedList"/>
    <dgm:cxn modelId="{00510BD9-6AB4-4078-BFC0-08AAD8E3AC00}" type="presParOf" srcId="{5BBB5D9E-D488-42D6-81D4-0E8684304CA0}" destId="{58C0A785-DB81-4F6F-8833-6D52D9C8E73A}" srcOrd="1" destOrd="0" presId="urn:microsoft.com/office/officeart/2008/layout/LinedList"/>
    <dgm:cxn modelId="{5812B18F-3D06-4306-8265-C294DDFE7784}" type="presParOf" srcId="{D2C152B6-E9DD-4DC0-A0F0-2AD033B176E4}" destId="{8376BC24-F97F-4FEA-8AF7-B2F021F51EDE}" srcOrd="2" destOrd="0" presId="urn:microsoft.com/office/officeart/2008/layout/LinedList"/>
    <dgm:cxn modelId="{B4ADFF96-5029-4D01-ACD6-68B92E6C5CC4}" type="presParOf" srcId="{D2C152B6-E9DD-4DC0-A0F0-2AD033B176E4}" destId="{60CBEF79-E7C2-4856-897F-4F9B7D4F5563}" srcOrd="3" destOrd="0" presId="urn:microsoft.com/office/officeart/2008/layout/LinedList"/>
    <dgm:cxn modelId="{BCEB2665-6993-4B25-93EC-10461E9625BA}" type="presParOf" srcId="{60CBEF79-E7C2-4856-897F-4F9B7D4F5563}" destId="{257E7922-16BC-4406-B305-BBED5D482229}" srcOrd="0" destOrd="0" presId="urn:microsoft.com/office/officeart/2008/layout/LinedList"/>
    <dgm:cxn modelId="{AE623D47-2ECE-44B1-9222-C73A21BE39F8}" type="presParOf" srcId="{60CBEF79-E7C2-4856-897F-4F9B7D4F5563}" destId="{E708B29A-B0C5-4755-B7AC-8D2E20146BAE}" srcOrd="1" destOrd="0" presId="urn:microsoft.com/office/officeart/2008/layout/Lin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C6257A2-0880-4EE0-866F-DD6C8E08E7CA}" type="doc">
      <dgm:prSet loTypeId="urn:microsoft.com/office/officeart/2005/8/layout/matrix3" loCatId="matrix" qsTypeId="urn:microsoft.com/office/officeart/2005/8/quickstyle/simple1" qsCatId="simple" csTypeId="urn:microsoft.com/office/officeart/2005/8/colors/colorful5" csCatId="colorful"/>
      <dgm:spPr/>
      <dgm:t>
        <a:bodyPr/>
        <a:lstStyle/>
        <a:p>
          <a:endParaRPr lang="en-US"/>
        </a:p>
      </dgm:t>
    </dgm:pt>
    <dgm:pt modelId="{221E4617-0A3D-473B-9890-DE7EBB3AA7D9}">
      <dgm:prSet/>
      <dgm:spPr/>
      <dgm:t>
        <a:bodyPr/>
        <a:lstStyle/>
        <a:p>
          <a:r>
            <a:rPr lang="cs-CZ"/>
            <a:t>Co zajímavého jsem se dozvěděl? </a:t>
          </a:r>
          <a:endParaRPr lang="en-US"/>
        </a:p>
      </dgm:t>
    </dgm:pt>
    <dgm:pt modelId="{F15C0E12-6349-4C2A-8F22-3EB74B72B89D}" type="parTrans" cxnId="{C0BF1B8E-9977-48C5-805A-521BA1F37DF2}">
      <dgm:prSet/>
      <dgm:spPr/>
      <dgm:t>
        <a:bodyPr/>
        <a:lstStyle/>
        <a:p>
          <a:endParaRPr lang="en-US"/>
        </a:p>
      </dgm:t>
    </dgm:pt>
    <dgm:pt modelId="{D6604843-992E-421E-BB78-492A08EA05B5}" type="sibTrans" cxnId="{C0BF1B8E-9977-48C5-805A-521BA1F37DF2}">
      <dgm:prSet/>
      <dgm:spPr/>
      <dgm:t>
        <a:bodyPr/>
        <a:lstStyle/>
        <a:p>
          <a:endParaRPr lang="en-US"/>
        </a:p>
      </dgm:t>
    </dgm:pt>
    <dgm:pt modelId="{B26482C5-9B2E-4210-8058-105B29BE387D}">
      <dgm:prSet/>
      <dgm:spPr/>
      <dgm:t>
        <a:bodyPr/>
        <a:lstStyle/>
        <a:p>
          <a:r>
            <a:rPr lang="pl-PL"/>
            <a:t>Z čeho mám dnes radost?</a:t>
          </a:r>
          <a:endParaRPr lang="en-US"/>
        </a:p>
      </dgm:t>
    </dgm:pt>
    <dgm:pt modelId="{B5073573-542A-43A4-9AB6-617005DA0235}" type="parTrans" cxnId="{E80917F3-5F84-4E58-844C-DF372BC0BE1C}">
      <dgm:prSet/>
      <dgm:spPr/>
      <dgm:t>
        <a:bodyPr/>
        <a:lstStyle/>
        <a:p>
          <a:endParaRPr lang="en-US"/>
        </a:p>
      </dgm:t>
    </dgm:pt>
    <dgm:pt modelId="{A0FDC425-78CF-42F0-85D0-4D7FB0576435}" type="sibTrans" cxnId="{E80917F3-5F84-4E58-844C-DF372BC0BE1C}">
      <dgm:prSet/>
      <dgm:spPr/>
      <dgm:t>
        <a:bodyPr/>
        <a:lstStyle/>
        <a:p>
          <a:endParaRPr lang="en-US"/>
        </a:p>
      </dgm:t>
    </dgm:pt>
    <dgm:pt modelId="{245EAC48-BB04-4849-92AA-EB67BFC48A82}">
      <dgm:prSet/>
      <dgm:spPr/>
      <dgm:t>
        <a:bodyPr/>
        <a:lstStyle/>
        <a:p>
          <a:r>
            <a:rPr lang="pl-PL"/>
            <a:t>Co pro mne bylo dnes těžkého?</a:t>
          </a:r>
          <a:endParaRPr lang="en-US"/>
        </a:p>
      </dgm:t>
    </dgm:pt>
    <dgm:pt modelId="{F39E7628-06B7-4985-853C-F17FD965FD61}" type="parTrans" cxnId="{6AEED687-91C8-4C76-AA74-EAD09299D695}">
      <dgm:prSet/>
      <dgm:spPr/>
      <dgm:t>
        <a:bodyPr/>
        <a:lstStyle/>
        <a:p>
          <a:endParaRPr lang="en-US"/>
        </a:p>
      </dgm:t>
    </dgm:pt>
    <dgm:pt modelId="{2ADE2359-0C25-4972-B06A-7CA42A7A003A}" type="sibTrans" cxnId="{6AEED687-91C8-4C76-AA74-EAD09299D695}">
      <dgm:prSet/>
      <dgm:spPr/>
      <dgm:t>
        <a:bodyPr/>
        <a:lstStyle/>
        <a:p>
          <a:endParaRPr lang="en-US"/>
        </a:p>
      </dgm:t>
    </dgm:pt>
    <dgm:pt modelId="{31D93D87-23EB-4007-8604-C517F2FDEB98}">
      <dgm:prSet/>
      <dgm:spPr/>
      <dgm:t>
        <a:bodyPr/>
        <a:lstStyle/>
        <a:p>
          <a:r>
            <a:rPr lang="cs-CZ"/>
            <a:t>Co mne nejvíce bavilo?</a:t>
          </a:r>
          <a:endParaRPr lang="en-US"/>
        </a:p>
      </dgm:t>
    </dgm:pt>
    <dgm:pt modelId="{10F02BBA-D749-4490-AFC6-52CBAB57B857}" type="parTrans" cxnId="{9FF7C365-C366-461D-BE6C-A3B43A5CEC66}">
      <dgm:prSet/>
      <dgm:spPr/>
      <dgm:t>
        <a:bodyPr/>
        <a:lstStyle/>
        <a:p>
          <a:endParaRPr lang="en-US"/>
        </a:p>
      </dgm:t>
    </dgm:pt>
    <dgm:pt modelId="{DEFF8E0F-5136-485E-9AC8-8A5FC09FD83A}" type="sibTrans" cxnId="{9FF7C365-C366-461D-BE6C-A3B43A5CEC66}">
      <dgm:prSet/>
      <dgm:spPr/>
      <dgm:t>
        <a:bodyPr/>
        <a:lstStyle/>
        <a:p>
          <a:endParaRPr lang="en-US"/>
        </a:p>
      </dgm:t>
    </dgm:pt>
    <dgm:pt modelId="{41C86032-B237-49F0-A9D2-2001C10831B9}" type="pres">
      <dgm:prSet presAssocID="{CC6257A2-0880-4EE0-866F-DD6C8E08E7CA}" presName="matrix" presStyleCnt="0">
        <dgm:presLayoutVars>
          <dgm:chMax val="1"/>
          <dgm:dir/>
          <dgm:resizeHandles val="exact"/>
        </dgm:presLayoutVars>
      </dgm:prSet>
      <dgm:spPr/>
    </dgm:pt>
    <dgm:pt modelId="{3D5891F3-6332-483C-9E2B-06F9FB893ECC}" type="pres">
      <dgm:prSet presAssocID="{CC6257A2-0880-4EE0-866F-DD6C8E08E7CA}" presName="diamond" presStyleLbl="bgShp" presStyleIdx="0" presStyleCnt="1"/>
      <dgm:spPr/>
    </dgm:pt>
    <dgm:pt modelId="{1E75B53F-A67E-4B97-BCF9-F78EA37456F2}" type="pres">
      <dgm:prSet presAssocID="{CC6257A2-0880-4EE0-866F-DD6C8E08E7CA}" presName="quad1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B689E2E1-4E8E-4376-ADE5-7468D6A8966A}" type="pres">
      <dgm:prSet presAssocID="{CC6257A2-0880-4EE0-866F-DD6C8E08E7CA}" presName="quad2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785359A2-EFF0-4113-8CC3-38BF11AA0FE2}" type="pres">
      <dgm:prSet presAssocID="{CC6257A2-0880-4EE0-866F-DD6C8E08E7CA}" presName="quad3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2298D1DF-7A9D-4A28-82A1-88B1690E83DB}" type="pres">
      <dgm:prSet presAssocID="{CC6257A2-0880-4EE0-866F-DD6C8E08E7CA}" presName="quad4" presStyleLbl="node1" presStyleIdx="3" presStyleCnt="4">
        <dgm:presLayoutVars>
          <dgm:chMax val="0"/>
          <dgm:chPref val="0"/>
          <dgm:bulletEnabled val="1"/>
        </dgm:presLayoutVars>
      </dgm:prSet>
      <dgm:spPr/>
    </dgm:pt>
  </dgm:ptLst>
  <dgm:cxnLst>
    <dgm:cxn modelId="{E147B729-E8D2-438A-BFD4-075D741D917D}" type="presOf" srcId="{245EAC48-BB04-4849-92AA-EB67BFC48A82}" destId="{785359A2-EFF0-4113-8CC3-38BF11AA0FE2}" srcOrd="0" destOrd="0" presId="urn:microsoft.com/office/officeart/2005/8/layout/matrix3"/>
    <dgm:cxn modelId="{9FF7C365-C366-461D-BE6C-A3B43A5CEC66}" srcId="{CC6257A2-0880-4EE0-866F-DD6C8E08E7CA}" destId="{31D93D87-23EB-4007-8604-C517F2FDEB98}" srcOrd="3" destOrd="0" parTransId="{10F02BBA-D749-4490-AFC6-52CBAB57B857}" sibTransId="{DEFF8E0F-5136-485E-9AC8-8A5FC09FD83A}"/>
    <dgm:cxn modelId="{04CFFB78-EAE1-48E4-991D-FA260D31BF07}" type="presOf" srcId="{CC6257A2-0880-4EE0-866F-DD6C8E08E7CA}" destId="{41C86032-B237-49F0-A9D2-2001C10831B9}" srcOrd="0" destOrd="0" presId="urn:microsoft.com/office/officeart/2005/8/layout/matrix3"/>
    <dgm:cxn modelId="{C4C74D81-DD2C-4F0C-86D9-2325A72B0790}" type="presOf" srcId="{B26482C5-9B2E-4210-8058-105B29BE387D}" destId="{B689E2E1-4E8E-4376-ADE5-7468D6A8966A}" srcOrd="0" destOrd="0" presId="urn:microsoft.com/office/officeart/2005/8/layout/matrix3"/>
    <dgm:cxn modelId="{6AEED687-91C8-4C76-AA74-EAD09299D695}" srcId="{CC6257A2-0880-4EE0-866F-DD6C8E08E7CA}" destId="{245EAC48-BB04-4849-92AA-EB67BFC48A82}" srcOrd="2" destOrd="0" parTransId="{F39E7628-06B7-4985-853C-F17FD965FD61}" sibTransId="{2ADE2359-0C25-4972-B06A-7CA42A7A003A}"/>
    <dgm:cxn modelId="{C0BF1B8E-9977-48C5-805A-521BA1F37DF2}" srcId="{CC6257A2-0880-4EE0-866F-DD6C8E08E7CA}" destId="{221E4617-0A3D-473B-9890-DE7EBB3AA7D9}" srcOrd="0" destOrd="0" parTransId="{F15C0E12-6349-4C2A-8F22-3EB74B72B89D}" sibTransId="{D6604843-992E-421E-BB78-492A08EA05B5}"/>
    <dgm:cxn modelId="{07E9ADE1-2A1B-4A49-9056-192D20885F32}" type="presOf" srcId="{31D93D87-23EB-4007-8604-C517F2FDEB98}" destId="{2298D1DF-7A9D-4A28-82A1-88B1690E83DB}" srcOrd="0" destOrd="0" presId="urn:microsoft.com/office/officeart/2005/8/layout/matrix3"/>
    <dgm:cxn modelId="{13B75AEC-8D02-497E-8074-06B1FF7198EA}" type="presOf" srcId="{221E4617-0A3D-473B-9890-DE7EBB3AA7D9}" destId="{1E75B53F-A67E-4B97-BCF9-F78EA37456F2}" srcOrd="0" destOrd="0" presId="urn:microsoft.com/office/officeart/2005/8/layout/matrix3"/>
    <dgm:cxn modelId="{E80917F3-5F84-4E58-844C-DF372BC0BE1C}" srcId="{CC6257A2-0880-4EE0-866F-DD6C8E08E7CA}" destId="{B26482C5-9B2E-4210-8058-105B29BE387D}" srcOrd="1" destOrd="0" parTransId="{B5073573-542A-43A4-9AB6-617005DA0235}" sibTransId="{A0FDC425-78CF-42F0-85D0-4D7FB0576435}"/>
    <dgm:cxn modelId="{383D1B3F-F58C-4D85-9B56-1863A6B881BC}" type="presParOf" srcId="{41C86032-B237-49F0-A9D2-2001C10831B9}" destId="{3D5891F3-6332-483C-9E2B-06F9FB893ECC}" srcOrd="0" destOrd="0" presId="urn:microsoft.com/office/officeart/2005/8/layout/matrix3"/>
    <dgm:cxn modelId="{9221DA7E-F2A9-4972-9658-3D5840ED9B82}" type="presParOf" srcId="{41C86032-B237-49F0-A9D2-2001C10831B9}" destId="{1E75B53F-A67E-4B97-BCF9-F78EA37456F2}" srcOrd="1" destOrd="0" presId="urn:microsoft.com/office/officeart/2005/8/layout/matrix3"/>
    <dgm:cxn modelId="{4ABC6DD7-2D91-4EA5-B647-A6C03A7882A4}" type="presParOf" srcId="{41C86032-B237-49F0-A9D2-2001C10831B9}" destId="{B689E2E1-4E8E-4376-ADE5-7468D6A8966A}" srcOrd="2" destOrd="0" presId="urn:microsoft.com/office/officeart/2005/8/layout/matrix3"/>
    <dgm:cxn modelId="{C226B185-B8EA-4DD2-B660-689A5C99F72E}" type="presParOf" srcId="{41C86032-B237-49F0-A9D2-2001C10831B9}" destId="{785359A2-EFF0-4113-8CC3-38BF11AA0FE2}" srcOrd="3" destOrd="0" presId="urn:microsoft.com/office/officeart/2005/8/layout/matrix3"/>
    <dgm:cxn modelId="{F7DCE145-70CF-4F98-A22A-0AE1197A61F3}" type="presParOf" srcId="{41C86032-B237-49F0-A9D2-2001C10831B9}" destId="{2298D1DF-7A9D-4A28-82A1-88B1690E83DB}" srcOrd="4" destOrd="0" presId="urn:microsoft.com/office/officeart/2005/8/layout/matrix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45D787-00D9-467C-BA4E-367C9E61C74A}">
      <dsp:nvSpPr>
        <dsp:cNvPr id="0" name=""/>
        <dsp:cNvSpPr/>
      </dsp:nvSpPr>
      <dsp:spPr>
        <a:xfrm>
          <a:off x="0" y="1064873"/>
          <a:ext cx="6245265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1B4F242-B98F-4E5E-B206-3025F4EF38DF}">
      <dsp:nvSpPr>
        <dsp:cNvPr id="0" name=""/>
        <dsp:cNvSpPr/>
      </dsp:nvSpPr>
      <dsp:spPr>
        <a:xfrm>
          <a:off x="312263" y="149753"/>
          <a:ext cx="4371685" cy="1830240"/>
        </a:xfrm>
        <a:prstGeom prst="roundRect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39" tIns="0" rIns="165239" bIns="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200" kern="1200"/>
            <a:t>cestopis </a:t>
          </a:r>
          <a:endParaRPr lang="en-US" sz="6200" kern="1200"/>
        </a:p>
      </dsp:txBody>
      <dsp:txXfrm>
        <a:off x="401608" y="239098"/>
        <a:ext cx="4192995" cy="1651550"/>
      </dsp:txXfrm>
    </dsp:sp>
    <dsp:sp modelId="{254D1658-9F9D-4601-9CA4-4F89224D9CEC}">
      <dsp:nvSpPr>
        <dsp:cNvPr id="0" name=""/>
        <dsp:cNvSpPr/>
      </dsp:nvSpPr>
      <dsp:spPr>
        <a:xfrm>
          <a:off x="0" y="3877193"/>
          <a:ext cx="6245265" cy="1562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3803405"/>
              <a:satOff val="-76511"/>
              <a:lumOff val="-27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AA6DBF1-B0F9-4DD9-AB46-014AF486AB11}">
      <dsp:nvSpPr>
        <dsp:cNvPr id="0" name=""/>
        <dsp:cNvSpPr/>
      </dsp:nvSpPr>
      <dsp:spPr>
        <a:xfrm>
          <a:off x="312263" y="2962073"/>
          <a:ext cx="4371685" cy="1830240"/>
        </a:xfrm>
        <a:prstGeom prst="roundRect">
          <a:avLst/>
        </a:prstGeom>
        <a:solidFill>
          <a:schemeClr val="accent2">
            <a:hueOff val="3803405"/>
            <a:satOff val="-76511"/>
            <a:lumOff val="-2745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5239" tIns="0" rIns="165239" bIns="0" numCol="1" spcCol="1270" anchor="ctr" anchorCtr="0">
          <a:noAutofit/>
        </a:bodyPr>
        <a:lstStyle/>
        <a:p>
          <a:pPr marL="0" lvl="0" indent="0" algn="l" defTabSz="27559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6200" kern="1200"/>
            <a:t>Marco Pollo </a:t>
          </a:r>
          <a:endParaRPr lang="en-US" sz="6200" kern="1200"/>
        </a:p>
      </dsp:txBody>
      <dsp:txXfrm>
        <a:off x="401608" y="3051418"/>
        <a:ext cx="4192995" cy="165155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5506E4-4FCA-4869-8E52-DE4B946D3ABE}">
      <dsp:nvSpPr>
        <dsp:cNvPr id="0" name=""/>
        <dsp:cNvSpPr/>
      </dsp:nvSpPr>
      <dsp:spPr>
        <a:xfrm>
          <a:off x="0" y="0"/>
          <a:ext cx="6245265" cy="0"/>
        </a:xfrm>
        <a:prstGeom prst="line">
          <a:avLst/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B25C56-D0D0-4C57-BC96-0037CDF28D20}">
      <dsp:nvSpPr>
        <dsp:cNvPr id="0" name=""/>
        <dsp:cNvSpPr/>
      </dsp:nvSpPr>
      <dsp:spPr>
        <a:xfrm>
          <a:off x="0" y="0"/>
          <a:ext cx="6245265" cy="2794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300" kern="1200"/>
            <a:t>Pokračujeme v práci s PL – čteme ukázky z cestopisu</a:t>
          </a:r>
          <a:endParaRPr lang="en-US" sz="5300" kern="1200"/>
        </a:p>
      </dsp:txBody>
      <dsp:txXfrm>
        <a:off x="0" y="0"/>
        <a:ext cx="6245265" cy="2794673"/>
      </dsp:txXfrm>
    </dsp:sp>
    <dsp:sp modelId="{8376BC24-F97F-4FEA-8AF7-B2F021F51EDE}">
      <dsp:nvSpPr>
        <dsp:cNvPr id="0" name=""/>
        <dsp:cNvSpPr/>
      </dsp:nvSpPr>
      <dsp:spPr>
        <a:xfrm>
          <a:off x="0" y="2794673"/>
          <a:ext cx="6245265" cy="0"/>
        </a:xfrm>
        <a:prstGeom prst="line">
          <a:avLst/>
        </a:prstGeom>
        <a:solidFill>
          <a:schemeClr val="accent2">
            <a:hueOff val="3803405"/>
            <a:satOff val="-76511"/>
            <a:lumOff val="-27451"/>
            <a:alphaOff val="0"/>
          </a:schemeClr>
        </a:solidFill>
        <a:ln w="12700" cap="flat" cmpd="sng" algn="ctr">
          <a:solidFill>
            <a:schemeClr val="accent2">
              <a:hueOff val="3803405"/>
              <a:satOff val="-76511"/>
              <a:lumOff val="-27451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57E7922-16BC-4406-B305-BBED5D482229}">
      <dsp:nvSpPr>
        <dsp:cNvPr id="0" name=""/>
        <dsp:cNvSpPr/>
      </dsp:nvSpPr>
      <dsp:spPr>
        <a:xfrm>
          <a:off x="0" y="2794673"/>
          <a:ext cx="6245265" cy="2794673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01930" tIns="201930" rIns="201930" bIns="201930" numCol="1" spcCol="1270" anchor="t" anchorCtr="0">
          <a:noAutofit/>
        </a:bodyPr>
        <a:lstStyle/>
        <a:p>
          <a:pPr marL="0" lvl="0" indent="0" algn="l" defTabSz="2355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5300" kern="1200"/>
            <a:t>Ve dvojici pak vytváříme „Loď Marca Pola“</a:t>
          </a:r>
          <a:endParaRPr lang="en-US" sz="5300" kern="1200"/>
        </a:p>
      </dsp:txBody>
      <dsp:txXfrm>
        <a:off x="0" y="2794673"/>
        <a:ext cx="6245265" cy="27946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D5891F3-6332-483C-9E2B-06F9FB893ECC}">
      <dsp:nvSpPr>
        <dsp:cNvPr id="0" name=""/>
        <dsp:cNvSpPr/>
      </dsp:nvSpPr>
      <dsp:spPr>
        <a:xfrm>
          <a:off x="178970" y="0"/>
          <a:ext cx="5503150" cy="5503150"/>
        </a:xfrm>
        <a:prstGeom prst="diamond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E75B53F-A67E-4B97-BCF9-F78EA37456F2}">
      <dsp:nvSpPr>
        <dsp:cNvPr id="0" name=""/>
        <dsp:cNvSpPr/>
      </dsp:nvSpPr>
      <dsp:spPr>
        <a:xfrm>
          <a:off x="701769" y="522799"/>
          <a:ext cx="2146228" cy="2146228"/>
        </a:xfrm>
        <a:prstGeom prst="round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Co zajímavého jsem se dozvěděl? </a:t>
          </a:r>
          <a:endParaRPr lang="en-US" sz="2800" kern="1200"/>
        </a:p>
      </dsp:txBody>
      <dsp:txXfrm>
        <a:off x="806539" y="627569"/>
        <a:ext cx="1936688" cy="1936688"/>
      </dsp:txXfrm>
    </dsp:sp>
    <dsp:sp modelId="{B689E2E1-4E8E-4376-ADE5-7468D6A8966A}">
      <dsp:nvSpPr>
        <dsp:cNvPr id="0" name=""/>
        <dsp:cNvSpPr/>
      </dsp:nvSpPr>
      <dsp:spPr>
        <a:xfrm>
          <a:off x="3013092" y="522799"/>
          <a:ext cx="2146228" cy="2146228"/>
        </a:xfrm>
        <a:prstGeom prst="roundRect">
          <a:avLst/>
        </a:prstGeom>
        <a:solidFill>
          <a:schemeClr val="accent5">
            <a:hueOff val="-4648525"/>
            <a:satOff val="4204"/>
            <a:lumOff val="-8104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/>
            <a:t>Z čeho mám dnes radost?</a:t>
          </a:r>
          <a:endParaRPr lang="en-US" sz="2800" kern="1200"/>
        </a:p>
      </dsp:txBody>
      <dsp:txXfrm>
        <a:off x="3117862" y="627569"/>
        <a:ext cx="1936688" cy="1936688"/>
      </dsp:txXfrm>
    </dsp:sp>
    <dsp:sp modelId="{785359A2-EFF0-4113-8CC3-38BF11AA0FE2}">
      <dsp:nvSpPr>
        <dsp:cNvPr id="0" name=""/>
        <dsp:cNvSpPr/>
      </dsp:nvSpPr>
      <dsp:spPr>
        <a:xfrm>
          <a:off x="701769" y="2834122"/>
          <a:ext cx="2146228" cy="2146228"/>
        </a:xfrm>
        <a:prstGeom prst="roundRect">
          <a:avLst/>
        </a:prstGeom>
        <a:solidFill>
          <a:schemeClr val="accent5">
            <a:hueOff val="-9297050"/>
            <a:satOff val="8408"/>
            <a:lumOff val="-1620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pl-PL" sz="2800" kern="1200"/>
            <a:t>Co pro mne bylo dnes těžkého?</a:t>
          </a:r>
          <a:endParaRPr lang="en-US" sz="2800" kern="1200"/>
        </a:p>
      </dsp:txBody>
      <dsp:txXfrm>
        <a:off x="806539" y="2938892"/>
        <a:ext cx="1936688" cy="1936688"/>
      </dsp:txXfrm>
    </dsp:sp>
    <dsp:sp modelId="{2298D1DF-7A9D-4A28-82A1-88B1690E83DB}">
      <dsp:nvSpPr>
        <dsp:cNvPr id="0" name=""/>
        <dsp:cNvSpPr/>
      </dsp:nvSpPr>
      <dsp:spPr>
        <a:xfrm>
          <a:off x="3013092" y="2834122"/>
          <a:ext cx="2146228" cy="2146228"/>
        </a:xfrm>
        <a:prstGeom prst="roundRect">
          <a:avLst/>
        </a:prstGeom>
        <a:solidFill>
          <a:schemeClr val="accent5">
            <a:hueOff val="-13945574"/>
            <a:satOff val="12612"/>
            <a:lumOff val="-2431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800" kern="1200"/>
            <a:t>Co mne nejvíce bavilo?</a:t>
          </a:r>
          <a:endParaRPr lang="en-US" sz="2800" kern="1200"/>
        </a:p>
      </dsp:txBody>
      <dsp:txXfrm>
        <a:off x="3117862" y="2938892"/>
        <a:ext cx="1936688" cy="193668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LinedList">
  <dgm:title val=""/>
  <dgm:desc val=""/>
  <dgm:catLst>
    <dgm:cat type="hierarchy" pri="8000"/>
    <dgm:cat type="list" pri="25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</dgm:cxnLst>
      <dgm:bg/>
      <dgm:whole/>
    </dgm:dataModel>
  </dgm:clrData>
  <dgm:layoutNode name="vert0">
    <dgm:varLst>
      <dgm:dir/>
      <dgm:animOne val="branch"/>
      <dgm:animLvl val="lvl"/>
    </dgm:varLst>
    <dgm:choose name="Name0">
      <dgm:if name="Name1" func="var" arg="dir" op="equ" val="norm">
        <dgm:alg type="lin">
          <dgm:param type="linDir" val="fromT"/>
          <dgm:param type="nodeHorzAlign" val="l"/>
        </dgm:alg>
      </dgm:if>
      <dgm:else name="Name2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horz1" refType="w"/>
      <dgm:constr type="h" for="ch" forName="horz1" refType="h"/>
      <dgm:constr type="h" for="des" forName="vert1" refType="h"/>
      <dgm:constr type="h" for="des" forName="tx1" refType="h"/>
      <dgm:constr type="h" for="des" forName="horz2" refType="h"/>
      <dgm:constr type="h" for="des" forName="vert2" refType="h"/>
      <dgm:constr type="h" for="des" forName="horz3" refType="h"/>
      <dgm:constr type="h" for="des" forName="vert3" refType="h"/>
      <dgm:constr type="h" for="des" forName="horz4" refType="h"/>
      <dgm:constr type="h" for="des" ptType="node" refType="h"/>
      <dgm:constr type="primFontSz" for="des" forName="tx1" op="equ" val="65"/>
      <dgm:constr type="primFontSz" for="des" forName="tx2" op="equ" val="65"/>
      <dgm:constr type="primFontSz" for="des" forName="tx3" op="equ" val="65"/>
      <dgm:constr type="primFontSz" for="des" forName="tx4" op="equ" val="65"/>
      <dgm:constr type="w" for="des" forName="thickLine" refType="w"/>
      <dgm:constr type="h" for="des" forName="thickLine"/>
      <dgm:constr type="h" for="des" forName="thinLine1"/>
      <dgm:constr type="h" for="des" forName="thinLine2b"/>
      <dgm:constr type="h" for="des" forName="thinLine3"/>
      <dgm:constr type="h" for="des" forName="vertSpace2a" refType="h" fact="0.05"/>
      <dgm:constr type="h" for="des" forName="vertSpace2b" refType="h" refFor="des" refForName="vertSpace2a"/>
    </dgm:constrLst>
    <dgm:forEach name="Name3" axis="ch" ptType="node">
      <dgm:layoutNode name="thickLine" styleLbl="alignNode1">
        <dgm:alg type="sp"/>
        <dgm:shape xmlns:r="http://schemas.openxmlformats.org/officeDocument/2006/relationships" type="line" r:blip="">
          <dgm:adjLst/>
        </dgm:shape>
        <dgm:presOf/>
      </dgm:layoutNode>
      <dgm:layoutNode name="horz1">
        <dgm:choose name="Name4">
          <dgm:if name="Name5" func="var" arg="dir" op="equ" val="norm">
            <dgm:alg type="lin">
              <dgm:param type="linDir" val="fromL"/>
              <dgm:param type="nodeVertAlign" val="t"/>
            </dgm:alg>
          </dgm:if>
          <dgm:else name="Name6">
            <dgm:alg type="lin">
              <dgm:param type="linDir" val="fromR"/>
              <dgm:param type="nodeVertAlign" val="t"/>
            </dgm:alg>
          </dgm:else>
        </dgm:choose>
        <dgm:shape xmlns:r="http://schemas.openxmlformats.org/officeDocument/2006/relationships" r:blip="">
          <dgm:adjLst/>
        </dgm:shape>
        <dgm:presOf/>
        <dgm:choose name="Name7">
          <dgm:if name="Name8" axis="root des" func="maxDepth" op="equ" val="1">
            <dgm:constrLst>
              <dgm:constr type="w" for="ch" forName="tx1" refType="w"/>
            </dgm:constrLst>
          </dgm:if>
          <dgm:if name="Name9" axis="root des" func="maxDepth" op="equ" val="2">
            <dgm:constrLst>
              <dgm:constr type="w" for="ch" forName="tx1" refType="w" fact="0.2"/>
              <dgm:constr type="w" for="des" forName="tx2" refType="w" fact="0.785"/>
              <dgm:constr type="w" for="des" forName="horzSpace2" refType="w" fact="0.015"/>
              <dgm:constr type="w" for="des" forName="thinLine2b" refType="w" fact="0.8"/>
            </dgm:constrLst>
          </dgm:if>
          <dgm:if name="Name10" axis="root des" func="maxDepth" op="equ" val="3">
            <dgm:constrLst>
              <dgm:constr type="w" for="ch" forName="tx1" refType="w" fact="0.2"/>
              <dgm:constr type="w" for="des" forName="tx2" refType="w" fact="0.385"/>
              <dgm:constr type="w" for="des" forName="tx3" refType="w" fact="0.385"/>
              <dgm:constr type="w" for="des" forName="horzSpace2" refType="w" fact="0.015"/>
              <dgm:constr type="w" for="des" forName="horzSpace3" refType="w" fact="0.015"/>
              <dgm:constr type="w" for="des" forName="thinLine2b" refType="w" fact="0.8"/>
              <dgm:constr type="w" for="des" forName="thinLine3" refType="w" fact="0.385"/>
            </dgm:constrLst>
          </dgm:if>
          <dgm:if name="Name11" axis="root des" func="maxDepth" op="gte" val="4">
            <dgm:constrLst>
              <dgm:constr type="w" for="ch" forName="tx1" refType="w" fact="0.2"/>
              <dgm:constr type="w" for="des" forName="tx2" refType="w" fact="0.2516"/>
              <dgm:constr type="w" for="des" forName="tx3" refType="w" fact="0.2516"/>
              <dgm:constr type="w" for="des" forName="tx4" refType="w" fact="0.2516"/>
              <dgm:constr type="w" for="des" forName="horzSpace2" refType="w" fact="0.015"/>
              <dgm:constr type="w" for="des" forName="horzSpace3" refType="w" fact="0.015"/>
              <dgm:constr type="w" for="des" forName="horzSpace4" refType="w" fact="0.015"/>
              <dgm:constr type="w" for="des" forName="thinLine2b" refType="w" fact="0.8"/>
              <dgm:constr type="w" for="des" forName="thinLine3" refType="w" fact="0.5332"/>
            </dgm:constrLst>
          </dgm:if>
          <dgm:else name="Name12"/>
        </dgm:choose>
        <dgm:layoutNode name="tx1" styleLbl="revTx">
          <dgm:alg type="tx">
            <dgm:param type="parTxLTRAlign" val="l"/>
            <dgm:param type="parTxRTLAlign" val="r"/>
            <dgm:param type="txAnchorVert" val="t"/>
          </dgm:alg>
          <dgm:shape xmlns:r="http://schemas.openxmlformats.org/officeDocument/2006/relationships" type="rect" r:blip="">
            <dgm:adjLst/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vert1">
          <dgm:choose name="Name13">
            <dgm:if name="Name14" func="var" arg="dir" op="equ" val="norm">
              <dgm:alg type="lin">
                <dgm:param type="linDir" val="fromT"/>
                <dgm:param type="nodeHorzAlign" val="l"/>
              </dgm:alg>
            </dgm:if>
            <dgm:else name="Name15">
              <dgm:alg type="lin">
                <dgm:param type="linDir" val="fromT"/>
                <dgm:param type="nodeHorzAlign" val="r"/>
              </dgm:alg>
            </dgm:else>
          </dgm:choose>
          <dgm:shape xmlns:r="http://schemas.openxmlformats.org/officeDocument/2006/relationships" r:blip="">
            <dgm:adjLst/>
          </dgm:shape>
          <dgm:presOf/>
          <dgm:forEach name="Name16" axis="ch" ptType="node">
            <dgm:choose name="Name17">
              <dgm:if name="Name18" axis="self" ptType="node" func="pos" op="equ" val="1">
                <dgm:layoutNode name="vertSpace2a">
                  <dgm:alg type="sp"/>
                  <dgm:shape xmlns:r="http://schemas.openxmlformats.org/officeDocument/2006/relationships" r:blip="">
                    <dgm:adjLst/>
                  </dgm:shape>
                  <dgm:presOf/>
                </dgm:layoutNode>
              </dgm:if>
              <dgm:else name="Name19"/>
            </dgm:choose>
            <dgm:layoutNode name="horz2">
              <dgm:choose name="Name20">
                <dgm:if name="Name21" func="var" arg="dir" op="equ" val="norm">
                  <dgm:alg type="lin">
                    <dgm:param type="linDir" val="fromL"/>
                    <dgm:param type="nodeVertAlign" val="t"/>
                  </dgm:alg>
                </dgm:if>
                <dgm:else name="Name22">
                  <dgm:alg type="lin">
                    <dgm:param type="linDir" val="fromR"/>
                    <dgm:param type="nodeVertAlign" val="t"/>
                  </dgm:alg>
                </dgm:else>
              </dgm:choose>
              <dgm:shape xmlns:r="http://schemas.openxmlformats.org/officeDocument/2006/relationships" r:blip="">
                <dgm:adjLst/>
              </dgm:shape>
              <dgm:presOf/>
              <dgm:layoutNode name="horzSpace2">
                <dgm:alg type="sp"/>
                <dgm:shape xmlns:r="http://schemas.openxmlformats.org/officeDocument/2006/relationships" r:blip="">
                  <dgm:adjLst/>
                </dgm:shape>
                <dgm:presOf/>
              </dgm:layoutNode>
              <dgm:layoutNode name="tx2" styleLbl="revTx">
                <dgm:alg type="tx">
                  <dgm:param type="parTxLTRAlign" val="l"/>
                  <dgm:param type="parTxRTLAlign" val="r"/>
                  <dgm:param type="txAnchorVert" val="t"/>
                </dgm:alg>
                <dgm:shape xmlns:r="http://schemas.openxmlformats.org/officeDocument/2006/relationships" type="rect" r:blip="">
                  <dgm:adjLst/>
                </dgm:shape>
                <dgm:presOf axis="self"/>
                <dgm:constrLst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vert2">
                <dgm:choose name="Name23">
                  <dgm:if name="Name24" func="var" arg="dir" op="equ" val="norm">
                    <dgm:alg type="lin">
                      <dgm:param type="linDir" val="fromT"/>
                      <dgm:param type="nodeHorzAlign" val="l"/>
                    </dgm:alg>
                  </dgm:if>
                  <dgm:else name="Name25">
                    <dgm:alg type="lin">
                      <dgm:param type="linDir" val="fromT"/>
                      <dgm:param type="nodeHorzAlign" val="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forEach name="Name26" axis="ch" ptType="node">
                  <dgm:layoutNode name="horz3">
                    <dgm:choose name="Name27">
                      <dgm:if name="Name28" func="var" arg="dir" op="equ" val="norm">
                        <dgm:alg type="lin">
                          <dgm:param type="linDir" val="fromL"/>
                          <dgm:param type="nodeVertAlign" val="t"/>
                        </dgm:alg>
                      </dgm:if>
                      <dgm:else name="Name29">
                        <dgm:alg type="lin">
                          <dgm:param type="linDir" val="fromR"/>
                          <dgm:param type="nodeVertAlign" val="t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layoutNode name="horzSpace3">
                      <dgm:alg type="sp"/>
                      <dgm:shape xmlns:r="http://schemas.openxmlformats.org/officeDocument/2006/relationships" r:blip="">
                        <dgm:adjLst/>
                      </dgm:shape>
                      <dgm:presOf/>
                    </dgm:layoutNode>
                    <dgm:layoutNode name="tx3" styleLbl="revTx">
                      <dgm:alg type="tx">
                        <dgm:param type="parTxLTRAlign" val="l"/>
                        <dgm:param type="parTxRTLAlign" val="r"/>
                        <dgm:param type="txAnchorVert" val="t"/>
                      </dgm:alg>
                      <dgm:shape xmlns:r="http://schemas.openxmlformats.org/officeDocument/2006/relationships" type="rect" r:blip="">
                        <dgm:adjLst/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vert3">
                      <dgm:choose name="Name30">
                        <dgm:if name="Name31" func="var" arg="dir" op="equ" val="norm">
                          <dgm:alg type="lin">
                            <dgm:param type="linDir" val="fromT"/>
                            <dgm:param type="nodeHorzAlign" val="l"/>
                          </dgm:alg>
                        </dgm:if>
                        <dgm:else name="Name32">
                          <dgm:alg type="lin">
                            <dgm:param type="linDir" val="fromT"/>
                            <dgm:param type="nodeHorzAlign" val="r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forEach name="Name33" axis="ch" ptType="node">
                        <dgm:layoutNode name="horz4">
                          <dgm:choose name="Name34">
                            <dgm:if name="Name35" func="var" arg="dir" op="equ" val="norm">
                              <dgm:alg type="lin">
                                <dgm:param type="linDir" val="fromL"/>
                                <dgm:param type="nodeVertAlign" val="t"/>
                              </dgm:alg>
                            </dgm:if>
                            <dgm:else name="Name36">
                              <dgm:alg type="lin">
                                <dgm:param type="linDir" val="fromR"/>
                                <dgm:param type="nodeVertAlign" val="t"/>
                              </dgm:alg>
                            </dgm:else>
                          </dgm:choose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layoutNode name="horzSpace4">
                            <dgm:alg type="sp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</dgm:layoutNode>
                          <dgm:layoutNode name="tx4" styleLbl="revTx">
                            <dgm:varLst>
                              <dgm:bulletEnabled val="1"/>
                            </dgm:varLst>
                            <dgm:alg type="tx">
                              <dgm:param type="parTxLTRAlign" val="l"/>
                              <dgm:param type="parTxRTLAlign" val="r"/>
                              <dgm:param type="txAnchorVert" val="t"/>
                            </dgm:alg>
                            <dgm:shape xmlns:r="http://schemas.openxmlformats.org/officeDocument/2006/relationships" type="rect" r:blip="">
                              <dgm:adjLst/>
                            </dgm:shape>
                            <dgm:presOf axis="desOrSelf" ptType="node"/>
                            <dgm:constrLst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</dgm:layoutNode>
                      </dgm:forEach>
                    </dgm:layoutNode>
                  </dgm:layoutNode>
                  <dgm:forEach name="Name37" axis="followSib" ptType="sibTrans" cnt="1">
                    <dgm:layoutNode name="thinLine3" styleLbl="callout">
                      <dgm:alg type="sp"/>
                      <dgm:shape xmlns:r="http://schemas.openxmlformats.org/officeDocument/2006/relationships" type="line" r:blip="">
                        <dgm:adjLst/>
                      </dgm:shape>
                      <dgm:presOf/>
                    </dgm:layoutNode>
                  </dgm:forEach>
                </dgm:forEach>
              </dgm:layoutNode>
            </dgm:layoutNode>
            <dgm:layoutNode name="thinLine2b" styleLbl="callout">
              <dgm:alg type="sp"/>
              <dgm:shape xmlns:r="http://schemas.openxmlformats.org/officeDocument/2006/relationships" type="line" r:blip="">
                <dgm:adjLst/>
              </dgm:shape>
              <dgm:presOf/>
            </dgm:layoutNode>
            <dgm:layoutNode name="vertSpace2b">
              <dgm:alg type="sp"/>
              <dgm:shape xmlns:r="http://schemas.openxmlformats.org/officeDocument/2006/relationships" r:blip="">
                <dgm:adjLst/>
              </dgm:shape>
              <dgm:presOf/>
            </dgm:layoutNode>
          </dgm:forEach>
        </dgm:layoutNode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3">
  <dgm:title val=""/>
  <dgm:desc val=""/>
  <dgm:catLst>
    <dgm:cat type="matrix" pri="1000"/>
    <dgm:cat type="convert" pri="18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0" destOrd="0"/>
        <dgm:cxn modelId="8" srcId="0" destId="4" srcOrd="1" destOrd="0"/>
      </dgm:cxnLst>
      <dgm:bg/>
      <dgm:whole/>
    </dgm:dataModel>
  </dgm:sampData>
  <dgm:styleData useDef="1">
    <dgm:dataModel>
      <dgm:ptLst/>
      <dgm:bg/>
      <dgm:whole/>
    </dgm:dataModel>
  </dgm:styleData>
  <dgm:clrData useDef="1">
    <dgm:dataModel>
      <dgm:ptLst/>
      <dgm:bg/>
      <dgm:whole/>
    </dgm:dataModel>
  </dgm:clrData>
  <dgm:layoutNode name="matrix">
    <dgm:varLst>
      <dgm:chMax val="1"/>
      <dgm:dir/>
      <dgm:resizeHandles val="exact"/>
    </dgm:varLst>
    <dgm:alg type="composite">
      <dgm:param type="ar" val="1"/>
    </dgm:alg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29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71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29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71"/>
          <dgm:constr type="ctrY" for="ch" forName="quad4" refType="h" fact="0.71"/>
          <dgm:constr type="primFontSz" for="des" ptType="node" op="equ" val="65"/>
        </dgm:constrLst>
      </dgm:if>
      <dgm:else name="Name2">
        <dgm:constrLst>
          <dgm:constr type="w" for="ch" forName="diamond" refType="w"/>
          <dgm:constr type="h" for="ch" forName="diamond" refType="h"/>
          <dgm:constr type="w" for="ch" forName="quad1" refType="w" fact="0.39"/>
          <dgm:constr type="h" for="ch" forName="quad1" refType="h" fact="0.39"/>
          <dgm:constr type="ctrX" for="ch" forName="quad1" refType="w" fact="0.71"/>
          <dgm:constr type="ctrY" for="ch" forName="quad1" refType="h" fact="0.29"/>
          <dgm:constr type="w" for="ch" forName="quad2" refType="w" fact="0.39"/>
          <dgm:constr type="h" for="ch" forName="quad2" refType="h" fact="0.39"/>
          <dgm:constr type="ctrX" for="ch" forName="quad2" refType="w" fact="0.29"/>
          <dgm:constr type="ctrY" for="ch" forName="quad2" refType="h" fact="0.29"/>
          <dgm:constr type="w" for="ch" forName="quad3" refType="w" fact="0.39"/>
          <dgm:constr type="h" for="ch" forName="quad3" refType="h" fact="0.39"/>
          <dgm:constr type="ctrX" for="ch" forName="quad3" refType="w" fact="0.71"/>
          <dgm:constr type="ctrY" for="ch" forName="quad3" refType="h" fact="0.71"/>
          <dgm:constr type="w" for="ch" forName="quad4" refType="w" fact="0.39"/>
          <dgm:constr type="h" for="ch" forName="quad4" refType="h" fact="0.39"/>
          <dgm:constr type="ctrX" for="ch" forName="quad4" refType="w" fact="0.29"/>
          <dgm:constr type="ctrY" for="ch" forName="quad4" refType="h" fact="0.71"/>
          <dgm:constr type="primFontSz" for="des" ptType="node" op="equ" val="65"/>
        </dgm:constrLst>
      </dgm:else>
    </dgm:choose>
    <dgm:ruleLst/>
    <dgm:choose name="Name3">
      <dgm:if name="Name4" axis="ch" ptType="node" func="cnt" op="gte" val="1">
        <dgm:layoutNode name="diamond" styleLbl="bgShp">
          <dgm:alg type="sp"/>
          <dgm:shape xmlns:r="http://schemas.openxmlformats.org/officeDocument/2006/relationships" type="diamond" r:blip="">
            <dgm:adjLst/>
          </dgm:shape>
          <dgm:presOf/>
          <dgm:constrLst>
            <dgm:constr type="w" refType="h" op="equ"/>
          </dgm:constrLst>
          <dgm:ruleLst/>
        </dgm:layoutNode>
        <dgm:layoutNode name="quad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2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3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3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quad4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4 1" cnt="1 0"/>
          <dgm:constrLst>
            <dgm:constr type="w" refType="h" op="equ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5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640AAD-80AF-40E7-BE3F-43D32FC68ED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l"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C80FBD9-0977-4B2B-9318-30774BB094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l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E66DA5-7751-4D3D-B753-58DF3B4187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8C2A2A-62DB-40C0-8AE7-CB9B9864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01EAA4-F44C-4C1F-B8E3-1A3005300F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D1B787A8-0D67-4B7E-9B48-86BD906AB6B5}"/>
              </a:ext>
            </a:extLst>
          </p:cNvPr>
          <p:cNvCxnSpPr>
            <a:cxnSpLocks/>
          </p:cNvCxnSpPr>
          <p:nvPr/>
        </p:nvCxnSpPr>
        <p:spPr>
          <a:xfrm>
            <a:off x="715890" y="1114050"/>
            <a:ext cx="0" cy="5735637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9479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6AD429-654B-4F0E-94E9-6FEF8EC67E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68D60B2-06F5-4567-BE1F-BBA5270537B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216F6F2-8269-4B80-8EE3-81FEE0F9DF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BC86E4-3EDE-4EB4-B1A3-A1198AADD1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1752B0-ACEC-49EF-8131-FCF35BC5CD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1A0462E3-375D-4E76-8886-69E06985D069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65583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423B094-F480-477B-901C-7181F88C07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052089-A920-4E52-98DC-8A5DC7B0ACC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A074FE-F1B4-421F-A66E-FA351C8F99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D764BA-3AB2-45FD-ABCB-975B3FDDF2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FB3FEF-8252-49FD-82F2-3E5FABC65F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0AEB5C65-83BB-4EBD-AD22-EDA8489D0F5D}"/>
              </a:ext>
            </a:extLst>
          </p:cNvPr>
          <p:cNvCxnSpPr>
            <a:cxnSpLocks/>
          </p:cNvCxnSpPr>
          <p:nvPr/>
        </p:nvCxnSpPr>
        <p:spPr>
          <a:xfrm flipV="1">
            <a:off x="8313" y="261865"/>
            <a:ext cx="11353802" cy="1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41276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96CF8C-1EA0-4E47-AC60-CAC3B80A3C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8CABF8-19D8-4F3C-994F-4D35EC7A2C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97BB2D-4E2C-4490-A2A3-4B68BCC5D2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0F15D-DD72-46D5-BF0F-F506471070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6FD4D-815A-431C-ADEF-DE6F236F61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05CAAB-DBA2-4548-AD5F-01BB97FBB207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332513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FC2D1-D3FE-4B37-8740-57444421FD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 b="1" i="0"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AF550-086C-426E-A374-85DB395701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A58988-AD39-4AE9-8E6A-0907F0BE26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366319-82EE-408E-819F-8F8E6DBA7A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21C8A6-777F-496D-8620-AE52BFC33F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031F83B-57A8-4533-981C-D1FFAD2B6B6F}"/>
              </a:ext>
            </a:extLst>
          </p:cNvPr>
          <p:cNvCxnSpPr>
            <a:cxnSpLocks/>
          </p:cNvCxnSpPr>
          <p:nvPr/>
        </p:nvCxnSpPr>
        <p:spPr>
          <a:xfrm>
            <a:off x="715890" y="1701425"/>
            <a:ext cx="0" cy="5148262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171908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257166-6921-4546-BA2C-99E464681F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5B9122-6371-4049-B57A-33DED7DA2F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14555D-0753-4312-A26B-2338813F9B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D8FDCB-69DA-4A8F-8B91-5CFF77897C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1AC8C07-E0D3-4464-AE3C-25730D75C8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C2596A6-734E-4AE0-BFB8-3089137BF8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3FB7E8F4-3FB3-45AB-A381-9093CA95AAE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07761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F057AE-3B3B-4261-B912-BF9EB9A58C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2A2D237-A706-4712-90CA-B04517CBBE0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DE39CA1-2B6D-427E-9688-9093D586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3D53357-616B-47F4-944B-F979FE9663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D7EA593-3036-4FB5-94B4-D9431DF048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86B3EF2-2C04-480F-A570-14E520DD0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CF5783E-3073-4F4D-8B9C-C5B18DDA5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1A75FE3-6719-4790-AA00-251BC2A6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160F34ED-DA60-4CC2-B735-B0EC5D9FEA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223016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69F227-D21C-48B3-828A-6BFA9585E8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DF1DFFF-E5C5-43DF-B71C-7270DB9737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EBC03C0-6EB7-4633-967C-12C35768BB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FF4306-91CD-4B7B-8A53-34BE8F9975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57596AF9-469C-436D-B7D2-77952EF1825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304634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DFF36D6-399B-43E3-84DD-9FC5119ECC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0234AB7-3B85-4028-A500-5A1BDBF45C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F40F0-9909-442F-BBA4-409D061ED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353C1207-D1C8-49E3-8837-E2B89D366FAE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59534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40F214-646F-4D81-AD12-65628EC987D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F71768-C3FA-49EF-99EF-06E6C3B28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DA6F24-ED6C-4D12-A9D6-EE37FBD6869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8E6AACE-FAFB-4934-8E3C-AB5B216353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81533EA-D0F8-4C79-8721-F190DE2D2D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059BAC9-F101-4394-BBA4-3D21A34971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F3A79C9-7EDC-44F6-AC48-5DD98A7695AD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28582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4CB71F-B6C2-4866-BC97-304F78816E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55ED73B-8413-478D-80D7-B78B69763B6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1BDF226-1B94-4D2D-98B3-7B932FB17DA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00C4E9A-CA29-4CCD-ACFA-B29F80FBA1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3/17/2025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1A5B7BE-3F1B-4FF3-B1D7-6E39B99D07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42F18F1-E27E-470E-AE13-4755DEE63A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00F08750-B7F2-4119-B151-68DE77481335}"/>
              </a:ext>
            </a:extLst>
          </p:cNvPr>
          <p:cNvCxnSpPr>
            <a:cxnSpLocks/>
          </p:cNvCxnSpPr>
          <p:nvPr/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263353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FDA4224-F4E4-47A4-ACF7-2317493908A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1679907-DC49-4B86-A34C-C97DBC26A9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DBC8A0-34FC-4B6E-B42B-A721267D890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3/17/2025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9AC0B6-4CC4-4E41-8A4D-F62E17F2857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C0E9BD-90BD-46AE-8A0D-06796ADB760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 i="0" cap="all" spc="100" baseline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0632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0" r:id="rId1"/>
    <p:sldLayoutId id="2147483791" r:id="rId2"/>
    <p:sldLayoutId id="2147483792" r:id="rId3"/>
    <p:sldLayoutId id="2147483793" r:id="rId4"/>
    <p:sldLayoutId id="2147483794" r:id="rId5"/>
    <p:sldLayoutId id="2147483795" r:id="rId6"/>
    <p:sldLayoutId id="2147483800" r:id="rId7"/>
    <p:sldLayoutId id="2147483796" r:id="rId8"/>
    <p:sldLayoutId id="2147483797" r:id="rId9"/>
    <p:sldLayoutId id="2147483798" r:id="rId10"/>
    <p:sldLayoutId id="214748379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sv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8FC5A6A-5774-429C-9FE2-08C68B4F0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Pomůcky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6FDBDF-9179-4A6C-85F5-8EE22E677D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tabulka na </a:t>
            </a:r>
            <a:r>
              <a:rPr lang="cs-CZ" dirty="0" err="1"/>
              <a:t>flipchart</a:t>
            </a:r>
            <a:r>
              <a:rPr lang="cs-CZ" dirty="0"/>
              <a:t> + texty + obrázky</a:t>
            </a:r>
          </a:p>
          <a:p>
            <a:r>
              <a:rPr lang="cs-CZ" dirty="0"/>
              <a:t>pracovní listy </a:t>
            </a:r>
          </a:p>
          <a:p>
            <a:r>
              <a:rPr lang="cs-CZ" dirty="0"/>
              <a:t>obrázek lodi na čtvrtce podle počtu žáků</a:t>
            </a:r>
          </a:p>
          <a:p>
            <a:r>
              <a:rPr lang="cs-CZ" dirty="0"/>
              <a:t>papíry na skládačku</a:t>
            </a:r>
          </a:p>
          <a:p>
            <a:r>
              <a:rPr lang="cs-CZ" dirty="0"/>
              <a:t>obrázky na skládačku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2909555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2659FDB4-FCBE-4A89-B46D-43D4FA54464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C23A9275-9A3B-401F-96A8-D1990A73F80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56522" y="591829"/>
            <a:ext cx="3939688" cy="5583126"/>
          </a:xfrm>
        </p:spPr>
        <p:txBody>
          <a:bodyPr>
            <a:normAutofit/>
          </a:bodyPr>
          <a:lstStyle/>
          <a:p>
            <a:r>
              <a:rPr lang="cs-CZ" sz="6700"/>
              <a:t>Jak se mi dnes pracovalo?</a:t>
            </a:r>
          </a:p>
        </p:txBody>
      </p: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715890" y="356812"/>
            <a:ext cx="0" cy="6492875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162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591829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accent4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5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821124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accent4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336268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accent4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D772ACD2-0DB4-8EA1-0AA7-C988A20239F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36860605"/>
              </p:ext>
            </p:extLst>
          </p:nvPr>
        </p:nvGraphicFramePr>
        <p:xfrm>
          <a:off x="5492710" y="671805"/>
          <a:ext cx="5861090" cy="550315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231519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8" name="Rectangle 27">
            <a:extLst>
              <a:ext uri="{FF2B5EF4-FFF2-40B4-BE49-F238E27FC236}">
                <a16:creationId xmlns:a16="http://schemas.microsoft.com/office/drawing/2014/main" id="{6E37B132-9C54-4236-8910-3340177AD9D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 w="12700" cap="flat" cmpd="sng" algn="ctr">
            <a:noFill/>
            <a:prstDash val="solid"/>
            <a:miter lim="800000"/>
          </a:ln>
          <a:effectLst/>
          <a:extLst>
            <a:ext uri="{91240B29-F687-4F45-9708-019B960494DF}">
              <a14:hiddenLine xmlns:a14="http://schemas.microsoft.com/office/drawing/2010/main" w="12700" cap="flat" cmpd="sng" algn="ctr">
                <a:solidFill>
                  <a:schemeClr val="accent1">
                    <a:shade val="50000"/>
                  </a:schemeClr>
                </a:solidFill>
                <a:prstDash val="solid"/>
                <a:miter lim="800000"/>
              </a14:hiddenLine>
            </a:ext>
          </a:ex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!!Rectangle">
            <a:extLst>
              <a:ext uri="{FF2B5EF4-FFF2-40B4-BE49-F238E27FC236}">
                <a16:creationId xmlns:a16="http://schemas.microsoft.com/office/drawing/2014/main" id="{D472C551-D440-40DF-9260-BDB9AC4096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189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96EA929-9F81-E058-6C1A-DBFCBC82407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alphaModFix amt="35000"/>
          </a:blip>
          <a:srcRect t="21796" r="1" b="21913"/>
          <a:stretch/>
        </p:blipFill>
        <p:spPr>
          <a:xfrm>
            <a:off x="1" y="10"/>
            <a:ext cx="12183122" cy="6857989"/>
          </a:xfrm>
          <a:prstGeom prst="rect">
            <a:avLst/>
          </a:prstGeom>
        </p:spPr>
      </p:pic>
      <p:sp>
        <p:nvSpPr>
          <p:cNvPr id="2" name="Nadpis 1">
            <a:extLst>
              <a:ext uri="{FF2B5EF4-FFF2-40B4-BE49-F238E27FC236}">
                <a16:creationId xmlns:a16="http://schemas.microsoft.com/office/drawing/2014/main" id="{2BA9566D-AE4B-46D1-A189-82F80C46170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94873" y="2271449"/>
            <a:ext cx="6347918" cy="3670098"/>
          </a:xfrm>
        </p:spPr>
        <p:txBody>
          <a:bodyPr anchor="b">
            <a:normAutofit/>
          </a:bodyPr>
          <a:lstStyle/>
          <a:p>
            <a:r>
              <a:rPr lang="cs-CZ" sz="6600">
                <a:solidFill>
                  <a:srgbClr val="FFFFFF"/>
                </a:solidFill>
              </a:rPr>
              <a:t>Marco Polo: Milion 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86CF07F1-CF30-48DF-AF39-4B294342849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49798" y="3544059"/>
            <a:ext cx="3633923" cy="2397488"/>
          </a:xfrm>
        </p:spPr>
        <p:txBody>
          <a:bodyPr anchor="ctr">
            <a:normAutofit/>
          </a:bodyPr>
          <a:lstStyle/>
          <a:p>
            <a:r>
              <a:rPr lang="cs-CZ" sz="2000">
                <a:solidFill>
                  <a:srgbClr val="FFFFFF"/>
                </a:solidFill>
              </a:rPr>
              <a:t>Cestopis </a:t>
            </a: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56020367-4FD5-4596-8E10-C5F095CD8DB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8878" y="806470"/>
            <a:ext cx="8453437" cy="0"/>
          </a:xfrm>
          <a:prstGeom prst="line">
            <a:avLst/>
          </a:prstGeom>
          <a:ln w="25400" cap="sq">
            <a:solidFill>
              <a:srgbClr val="FFFFFF"/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Graphic 22">
            <a:extLst>
              <a:ext uri="{FF2B5EF4-FFF2-40B4-BE49-F238E27FC236}">
                <a16:creationId xmlns:a16="http://schemas.microsoft.com/office/drawing/2014/main" id="{508BEF50-7B1E-49A4-BC19-5F4F1D755E6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174340" y="1225788"/>
            <a:ext cx="151536" cy="151536"/>
          </a:xfrm>
          <a:custGeom>
            <a:avLst/>
            <a:gdLst>
              <a:gd name="connsiteX0" fmla="*/ 141251 w 151536"/>
              <a:gd name="connsiteY0" fmla="*/ 65483 h 151536"/>
              <a:gd name="connsiteX1" fmla="*/ 86053 w 151536"/>
              <a:gd name="connsiteY1" fmla="*/ 65483 h 151536"/>
              <a:gd name="connsiteX2" fmla="*/ 86053 w 151536"/>
              <a:gd name="connsiteY2" fmla="*/ 10285 h 151536"/>
              <a:gd name="connsiteX3" fmla="*/ 75768 w 151536"/>
              <a:gd name="connsiteY3" fmla="*/ 0 h 151536"/>
              <a:gd name="connsiteX4" fmla="*/ 65483 w 151536"/>
              <a:gd name="connsiteY4" fmla="*/ 10285 h 151536"/>
              <a:gd name="connsiteX5" fmla="*/ 65483 w 151536"/>
              <a:gd name="connsiteY5" fmla="*/ 65483 h 151536"/>
              <a:gd name="connsiteX6" fmla="*/ 10285 w 151536"/>
              <a:gd name="connsiteY6" fmla="*/ 65483 h 151536"/>
              <a:gd name="connsiteX7" fmla="*/ 0 w 151536"/>
              <a:gd name="connsiteY7" fmla="*/ 75768 h 151536"/>
              <a:gd name="connsiteX8" fmla="*/ 10285 w 151536"/>
              <a:gd name="connsiteY8" fmla="*/ 86053 h 151536"/>
              <a:gd name="connsiteX9" fmla="*/ 65483 w 151536"/>
              <a:gd name="connsiteY9" fmla="*/ 86053 h 151536"/>
              <a:gd name="connsiteX10" fmla="*/ 65483 w 151536"/>
              <a:gd name="connsiteY10" fmla="*/ 141251 h 151536"/>
              <a:gd name="connsiteX11" fmla="*/ 75768 w 151536"/>
              <a:gd name="connsiteY11" fmla="*/ 151536 h 151536"/>
              <a:gd name="connsiteX12" fmla="*/ 86053 w 151536"/>
              <a:gd name="connsiteY12" fmla="*/ 141251 h 151536"/>
              <a:gd name="connsiteX13" fmla="*/ 86053 w 151536"/>
              <a:gd name="connsiteY13" fmla="*/ 86053 h 151536"/>
              <a:gd name="connsiteX14" fmla="*/ 141251 w 151536"/>
              <a:gd name="connsiteY14" fmla="*/ 86053 h 151536"/>
              <a:gd name="connsiteX15" fmla="*/ 151536 w 151536"/>
              <a:gd name="connsiteY15" fmla="*/ 75768 h 151536"/>
              <a:gd name="connsiteX16" fmla="*/ 141251 w 151536"/>
              <a:gd name="connsiteY16" fmla="*/ 65483 h 15153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51536" h="151536">
                <a:moveTo>
                  <a:pt x="141251" y="65483"/>
                </a:moveTo>
                <a:lnTo>
                  <a:pt x="86053" y="65483"/>
                </a:lnTo>
                <a:lnTo>
                  <a:pt x="86053" y="10285"/>
                </a:lnTo>
                <a:cubicBezTo>
                  <a:pt x="86053" y="4605"/>
                  <a:pt x="81448" y="0"/>
                  <a:pt x="75768" y="0"/>
                </a:cubicBezTo>
                <a:cubicBezTo>
                  <a:pt x="70088" y="0"/>
                  <a:pt x="65483" y="4605"/>
                  <a:pt x="65483" y="10285"/>
                </a:cubicBezTo>
                <a:lnTo>
                  <a:pt x="65483" y="65483"/>
                </a:lnTo>
                <a:lnTo>
                  <a:pt x="10285" y="65483"/>
                </a:lnTo>
                <a:cubicBezTo>
                  <a:pt x="4605" y="65483"/>
                  <a:pt x="0" y="70088"/>
                  <a:pt x="0" y="75768"/>
                </a:cubicBezTo>
                <a:cubicBezTo>
                  <a:pt x="0" y="81448"/>
                  <a:pt x="4605" y="86053"/>
                  <a:pt x="10285" y="86053"/>
                </a:cubicBezTo>
                <a:lnTo>
                  <a:pt x="65483" y="86053"/>
                </a:lnTo>
                <a:lnTo>
                  <a:pt x="65483" y="141251"/>
                </a:lnTo>
                <a:cubicBezTo>
                  <a:pt x="65483" y="146931"/>
                  <a:pt x="70088" y="151536"/>
                  <a:pt x="75768" y="151536"/>
                </a:cubicBezTo>
                <a:cubicBezTo>
                  <a:pt x="81448" y="151536"/>
                  <a:pt x="86053" y="146931"/>
                  <a:pt x="86053" y="141251"/>
                </a:cubicBezTo>
                <a:lnTo>
                  <a:pt x="86053" y="86053"/>
                </a:lnTo>
                <a:lnTo>
                  <a:pt x="141251" y="86053"/>
                </a:lnTo>
                <a:cubicBezTo>
                  <a:pt x="146931" y="86053"/>
                  <a:pt x="151536" y="81448"/>
                  <a:pt x="151536" y="75768"/>
                </a:cubicBezTo>
                <a:cubicBezTo>
                  <a:pt x="151536" y="70088"/>
                  <a:pt x="146931" y="65483"/>
                  <a:pt x="141251" y="65483"/>
                </a:cubicBezTo>
                <a:close/>
              </a:path>
            </a:pathLst>
          </a:custGeom>
          <a:solidFill>
            <a:srgbClr val="FFFFFF"/>
          </a:solidFill>
          <a:ln w="64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6" name="Graphic 23">
            <a:extLst>
              <a:ext uri="{FF2B5EF4-FFF2-40B4-BE49-F238E27FC236}">
                <a16:creationId xmlns:a16="http://schemas.microsoft.com/office/drawing/2014/main" id="{3FBAD350-5664-4811-A208-657FB882D35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534855" y="1685867"/>
            <a:ext cx="108625" cy="108625"/>
          </a:xfrm>
          <a:custGeom>
            <a:avLst/>
            <a:gdLst>
              <a:gd name="connsiteX0" fmla="*/ 54313 w 108625"/>
              <a:gd name="connsiteY0" fmla="*/ 16053 h 108625"/>
              <a:gd name="connsiteX1" fmla="*/ 92572 w 108625"/>
              <a:gd name="connsiteY1" fmla="*/ 54313 h 108625"/>
              <a:gd name="connsiteX2" fmla="*/ 54313 w 108625"/>
              <a:gd name="connsiteY2" fmla="*/ 92572 h 108625"/>
              <a:gd name="connsiteX3" fmla="*/ 16053 w 108625"/>
              <a:gd name="connsiteY3" fmla="*/ 54313 h 108625"/>
              <a:gd name="connsiteX4" fmla="*/ 54313 w 108625"/>
              <a:gd name="connsiteY4" fmla="*/ 16053 h 108625"/>
              <a:gd name="connsiteX5" fmla="*/ 54313 w 108625"/>
              <a:gd name="connsiteY5" fmla="*/ 0 h 108625"/>
              <a:gd name="connsiteX6" fmla="*/ 0 w 108625"/>
              <a:gd name="connsiteY6" fmla="*/ 54313 h 108625"/>
              <a:gd name="connsiteX7" fmla="*/ 54313 w 108625"/>
              <a:gd name="connsiteY7" fmla="*/ 108625 h 108625"/>
              <a:gd name="connsiteX8" fmla="*/ 108625 w 108625"/>
              <a:gd name="connsiteY8" fmla="*/ 54313 h 108625"/>
              <a:gd name="connsiteX9" fmla="*/ 54313 w 108625"/>
              <a:gd name="connsiteY9" fmla="*/ 0 h 108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08625" h="108625">
                <a:moveTo>
                  <a:pt x="54313" y="16053"/>
                </a:moveTo>
                <a:cubicBezTo>
                  <a:pt x="75442" y="16053"/>
                  <a:pt x="92572" y="33182"/>
                  <a:pt x="92572" y="54313"/>
                </a:cubicBezTo>
                <a:cubicBezTo>
                  <a:pt x="92572" y="75442"/>
                  <a:pt x="75442" y="92572"/>
                  <a:pt x="54313" y="92572"/>
                </a:cubicBezTo>
                <a:cubicBezTo>
                  <a:pt x="33182" y="92572"/>
                  <a:pt x="16053" y="75442"/>
                  <a:pt x="16053" y="54313"/>
                </a:cubicBezTo>
                <a:cubicBezTo>
                  <a:pt x="16074" y="33191"/>
                  <a:pt x="33191" y="16074"/>
                  <a:pt x="54313" y="16053"/>
                </a:cubicBezTo>
                <a:moveTo>
                  <a:pt x="54313" y="0"/>
                </a:moveTo>
                <a:cubicBezTo>
                  <a:pt x="24317" y="0"/>
                  <a:pt x="0" y="24317"/>
                  <a:pt x="0" y="54313"/>
                </a:cubicBezTo>
                <a:cubicBezTo>
                  <a:pt x="0" y="84309"/>
                  <a:pt x="24317" y="108625"/>
                  <a:pt x="54313" y="108625"/>
                </a:cubicBezTo>
                <a:cubicBezTo>
                  <a:pt x="84309" y="108625"/>
                  <a:pt x="108625" y="84309"/>
                  <a:pt x="108625" y="54313"/>
                </a:cubicBezTo>
                <a:cubicBezTo>
                  <a:pt x="108625" y="24317"/>
                  <a:pt x="84309" y="0"/>
                  <a:pt x="54313" y="0"/>
                </a:cubicBezTo>
                <a:close/>
              </a:path>
            </a:pathLst>
          </a:custGeom>
          <a:solidFill>
            <a:srgbClr val="FFFFFF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  <p:sp>
        <p:nvSpPr>
          <p:cNvPr id="38" name="Graphic 21">
            <a:extLst>
              <a:ext uri="{FF2B5EF4-FFF2-40B4-BE49-F238E27FC236}">
                <a16:creationId xmlns:a16="http://schemas.microsoft.com/office/drawing/2014/main" id="{C39ADB8F-D187-49D7-BDCF-C1B6DC7270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987962" y="2175690"/>
            <a:ext cx="95759" cy="95759"/>
          </a:xfrm>
          <a:custGeom>
            <a:avLst/>
            <a:gdLst>
              <a:gd name="connsiteX0" fmla="*/ 95759 w 95759"/>
              <a:gd name="connsiteY0" fmla="*/ 47880 h 95759"/>
              <a:gd name="connsiteX1" fmla="*/ 47880 w 95759"/>
              <a:gd name="connsiteY1" fmla="*/ 95759 h 95759"/>
              <a:gd name="connsiteX2" fmla="*/ 0 w 95759"/>
              <a:gd name="connsiteY2" fmla="*/ 47880 h 95759"/>
              <a:gd name="connsiteX3" fmla="*/ 47880 w 95759"/>
              <a:gd name="connsiteY3" fmla="*/ 0 h 95759"/>
              <a:gd name="connsiteX4" fmla="*/ 95759 w 95759"/>
              <a:gd name="connsiteY4" fmla="*/ 47880 h 957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5759" h="95759">
                <a:moveTo>
                  <a:pt x="95759" y="47880"/>
                </a:moveTo>
                <a:cubicBezTo>
                  <a:pt x="95759" y="74323"/>
                  <a:pt x="74323" y="95759"/>
                  <a:pt x="47880" y="95759"/>
                </a:cubicBezTo>
                <a:cubicBezTo>
                  <a:pt x="21436" y="95759"/>
                  <a:pt x="0" y="74323"/>
                  <a:pt x="0" y="47880"/>
                </a:cubicBezTo>
                <a:cubicBezTo>
                  <a:pt x="0" y="21436"/>
                  <a:pt x="21436" y="0"/>
                  <a:pt x="47880" y="0"/>
                </a:cubicBezTo>
                <a:cubicBezTo>
                  <a:pt x="74323" y="0"/>
                  <a:pt x="95759" y="21436"/>
                  <a:pt x="95759" y="47880"/>
                </a:cubicBezTo>
                <a:close/>
              </a:path>
            </a:pathLst>
          </a:custGeom>
          <a:solidFill>
            <a:srgbClr val="FFFFFF"/>
          </a:solidFill>
          <a:ln w="469" cap="flat">
            <a:noFill/>
            <a:prstDash val="solid"/>
            <a:miter/>
          </a:ln>
        </p:spPr>
        <p:txBody>
          <a:bodyPr rtlCol="0" anchor="ctr"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Univers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30287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3F4F3A-DF89-453C-A499-8C259F6A2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94EA896-5BE9-4C6F-B2C6-AB4B5A872E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62487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cs-CZ" sz="5600">
                <a:solidFill>
                  <a:schemeClr val="bg1"/>
                </a:solidFill>
              </a:rPr>
              <a:t>Co si pamatujeme z minulé hodiny 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69603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925332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solidFill>
              <a:schemeClr val="lt1">
                <a:hueOff val="0"/>
                <a:satOff val="0"/>
                <a:lumOff val="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44047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0B42EDB5-93D6-474D-2E9A-DB2752EE8A5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09016161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6149625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383F4F3A-DF89-453C-A499-8C259F6A2F1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8566AF5E-9CD3-4695-BA40-A9D46CB856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394" y="1062487"/>
            <a:ext cx="3939688" cy="5583126"/>
          </a:xfrm>
        </p:spPr>
        <p:txBody>
          <a:bodyPr>
            <a:normAutofit/>
          </a:bodyPr>
          <a:lstStyle/>
          <a:p>
            <a:pPr algn="r"/>
            <a:r>
              <a:rPr lang="cs-CZ" sz="7200">
                <a:solidFill>
                  <a:schemeClr val="bg1"/>
                </a:solidFill>
              </a:rPr>
              <a:t>Putujeme po cestách MP </a:t>
            </a:r>
          </a:p>
        </p:txBody>
      </p:sp>
      <p:sp>
        <p:nvSpPr>
          <p:cNvPr id="11" name="Graphic 12">
            <a:extLst>
              <a:ext uri="{FF2B5EF4-FFF2-40B4-BE49-F238E27FC236}">
                <a16:creationId xmlns:a16="http://schemas.microsoft.com/office/drawing/2014/main" id="{58BDB0EE-D238-415B-9ED8-62AA6AB2AAD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33111" y="696037"/>
            <a:ext cx="139039" cy="139039"/>
          </a:xfrm>
          <a:custGeom>
            <a:avLst/>
            <a:gdLst>
              <a:gd name="connsiteX0" fmla="*/ 129602 w 139039"/>
              <a:gd name="connsiteY0" fmla="*/ 60082 h 139039"/>
              <a:gd name="connsiteX1" fmla="*/ 78957 w 139039"/>
              <a:gd name="connsiteY1" fmla="*/ 60082 h 139039"/>
              <a:gd name="connsiteX2" fmla="*/ 78957 w 139039"/>
              <a:gd name="connsiteY2" fmla="*/ 9437 h 139039"/>
              <a:gd name="connsiteX3" fmla="*/ 69520 w 139039"/>
              <a:gd name="connsiteY3" fmla="*/ 0 h 139039"/>
              <a:gd name="connsiteX4" fmla="*/ 60082 w 139039"/>
              <a:gd name="connsiteY4" fmla="*/ 9437 h 139039"/>
              <a:gd name="connsiteX5" fmla="*/ 60082 w 139039"/>
              <a:gd name="connsiteY5" fmla="*/ 60082 h 139039"/>
              <a:gd name="connsiteX6" fmla="*/ 9437 w 139039"/>
              <a:gd name="connsiteY6" fmla="*/ 60082 h 139039"/>
              <a:gd name="connsiteX7" fmla="*/ 0 w 139039"/>
              <a:gd name="connsiteY7" fmla="*/ 69520 h 139039"/>
              <a:gd name="connsiteX8" fmla="*/ 9437 w 139039"/>
              <a:gd name="connsiteY8" fmla="*/ 78957 h 139039"/>
              <a:gd name="connsiteX9" fmla="*/ 60082 w 139039"/>
              <a:gd name="connsiteY9" fmla="*/ 78957 h 139039"/>
              <a:gd name="connsiteX10" fmla="*/ 60082 w 139039"/>
              <a:gd name="connsiteY10" fmla="*/ 129602 h 139039"/>
              <a:gd name="connsiteX11" fmla="*/ 69520 w 139039"/>
              <a:gd name="connsiteY11" fmla="*/ 139039 h 139039"/>
              <a:gd name="connsiteX12" fmla="*/ 78957 w 139039"/>
              <a:gd name="connsiteY12" fmla="*/ 129602 h 139039"/>
              <a:gd name="connsiteX13" fmla="*/ 78957 w 139039"/>
              <a:gd name="connsiteY13" fmla="*/ 78957 h 139039"/>
              <a:gd name="connsiteX14" fmla="*/ 129602 w 139039"/>
              <a:gd name="connsiteY14" fmla="*/ 78957 h 139039"/>
              <a:gd name="connsiteX15" fmla="*/ 139039 w 139039"/>
              <a:gd name="connsiteY15" fmla="*/ 69520 h 139039"/>
              <a:gd name="connsiteX16" fmla="*/ 129602 w 139039"/>
              <a:gd name="connsiteY16" fmla="*/ 60082 h 1390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39039" h="139039">
                <a:moveTo>
                  <a:pt x="129602" y="60082"/>
                </a:moveTo>
                <a:lnTo>
                  <a:pt x="78957" y="60082"/>
                </a:lnTo>
                <a:lnTo>
                  <a:pt x="78957" y="9437"/>
                </a:lnTo>
                <a:cubicBezTo>
                  <a:pt x="78957" y="4225"/>
                  <a:pt x="74731" y="0"/>
                  <a:pt x="69520" y="0"/>
                </a:cubicBezTo>
                <a:cubicBezTo>
                  <a:pt x="64308" y="0"/>
                  <a:pt x="60082" y="4225"/>
                  <a:pt x="60082" y="9437"/>
                </a:cubicBezTo>
                <a:lnTo>
                  <a:pt x="60082" y="60082"/>
                </a:lnTo>
                <a:lnTo>
                  <a:pt x="9437" y="60082"/>
                </a:lnTo>
                <a:cubicBezTo>
                  <a:pt x="4225" y="60082"/>
                  <a:pt x="0" y="64308"/>
                  <a:pt x="0" y="69520"/>
                </a:cubicBezTo>
                <a:cubicBezTo>
                  <a:pt x="0" y="74731"/>
                  <a:pt x="4225" y="78957"/>
                  <a:pt x="9437" y="78957"/>
                </a:cubicBezTo>
                <a:lnTo>
                  <a:pt x="60082" y="78957"/>
                </a:lnTo>
                <a:lnTo>
                  <a:pt x="60082" y="129602"/>
                </a:lnTo>
                <a:cubicBezTo>
                  <a:pt x="60082" y="134814"/>
                  <a:pt x="64308" y="139039"/>
                  <a:pt x="69520" y="139039"/>
                </a:cubicBezTo>
                <a:cubicBezTo>
                  <a:pt x="74731" y="139039"/>
                  <a:pt x="78957" y="134814"/>
                  <a:pt x="78957" y="129602"/>
                </a:cubicBezTo>
                <a:lnTo>
                  <a:pt x="78957" y="78957"/>
                </a:lnTo>
                <a:lnTo>
                  <a:pt x="129602" y="78957"/>
                </a:lnTo>
                <a:cubicBezTo>
                  <a:pt x="134814" y="78957"/>
                  <a:pt x="139039" y="74731"/>
                  <a:pt x="139039" y="69520"/>
                </a:cubicBezTo>
                <a:cubicBezTo>
                  <a:pt x="139039" y="64308"/>
                  <a:pt x="134814" y="60082"/>
                  <a:pt x="129602" y="60082"/>
                </a:cubicBezTo>
                <a:close/>
              </a:path>
            </a:pathLst>
          </a:custGeom>
          <a:solidFill>
            <a:schemeClr val="bg1"/>
          </a:solidFill>
          <a:ln w="603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3" name="Graphic 11">
            <a:extLst>
              <a:ext uri="{FF2B5EF4-FFF2-40B4-BE49-F238E27FC236}">
                <a16:creationId xmlns:a16="http://schemas.microsoft.com/office/drawing/2014/main" id="{C5B55FC3-961D-4325-82F1-DE92B0D04E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791891" y="925332"/>
            <a:ext cx="91138" cy="91138"/>
          </a:xfrm>
          <a:custGeom>
            <a:avLst/>
            <a:gdLst>
              <a:gd name="connsiteX0" fmla="*/ 91138 w 91138"/>
              <a:gd name="connsiteY0" fmla="*/ 45569 h 91138"/>
              <a:gd name="connsiteX1" fmla="*/ 45569 w 91138"/>
              <a:gd name="connsiteY1" fmla="*/ 91138 h 91138"/>
              <a:gd name="connsiteX2" fmla="*/ 0 w 91138"/>
              <a:gd name="connsiteY2" fmla="*/ 45569 h 91138"/>
              <a:gd name="connsiteX3" fmla="*/ 45569 w 91138"/>
              <a:gd name="connsiteY3" fmla="*/ 0 h 91138"/>
              <a:gd name="connsiteX4" fmla="*/ 91138 w 91138"/>
              <a:gd name="connsiteY4" fmla="*/ 45569 h 911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138" h="91138">
                <a:moveTo>
                  <a:pt x="91138" y="45569"/>
                </a:moveTo>
                <a:cubicBezTo>
                  <a:pt x="91138" y="70736"/>
                  <a:pt x="70736" y="91138"/>
                  <a:pt x="45569" y="91138"/>
                </a:cubicBezTo>
                <a:cubicBezTo>
                  <a:pt x="20402" y="91138"/>
                  <a:pt x="0" y="70736"/>
                  <a:pt x="0" y="45569"/>
                </a:cubicBezTo>
                <a:cubicBezTo>
                  <a:pt x="0" y="20402"/>
                  <a:pt x="20402" y="0"/>
                  <a:pt x="45569" y="0"/>
                </a:cubicBezTo>
                <a:cubicBezTo>
                  <a:pt x="70736" y="0"/>
                  <a:pt x="91138" y="20402"/>
                  <a:pt x="91138" y="45569"/>
                </a:cubicBezTo>
                <a:close/>
              </a:path>
            </a:pathLst>
          </a:custGeom>
          <a:solidFill>
            <a:schemeClr val="bg1"/>
          </a:solidFill>
          <a:ln w="422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C8F51B3F-8331-4E4A-AE96-D47B1006EE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728053" y="1132114"/>
            <a:ext cx="0" cy="5717573"/>
          </a:xfrm>
          <a:prstGeom prst="line">
            <a:avLst/>
          </a:prstGeom>
          <a:ln w="25400" cap="sq">
            <a:solidFill>
              <a:schemeClr val="lt1">
                <a:hueOff val="0"/>
                <a:satOff val="0"/>
                <a:lumOff val="0"/>
              </a:schemeClr>
            </a:soli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Graphic 13">
            <a:extLst>
              <a:ext uri="{FF2B5EF4-FFF2-40B4-BE49-F238E27FC236}">
                <a16:creationId xmlns:a16="http://schemas.microsoft.com/office/drawing/2014/main" id="{4C8AB332-D09E-4F28-943C-DABDD4716A3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417571" y="1440476"/>
            <a:ext cx="127714" cy="127714"/>
          </a:xfrm>
          <a:custGeom>
            <a:avLst/>
            <a:gdLst>
              <a:gd name="connsiteX0" fmla="*/ 63857 w 127714"/>
              <a:gd name="connsiteY0" fmla="*/ 18874 h 127714"/>
              <a:gd name="connsiteX1" fmla="*/ 108840 w 127714"/>
              <a:gd name="connsiteY1" fmla="*/ 63857 h 127714"/>
              <a:gd name="connsiteX2" fmla="*/ 63857 w 127714"/>
              <a:gd name="connsiteY2" fmla="*/ 108840 h 127714"/>
              <a:gd name="connsiteX3" fmla="*/ 18874 w 127714"/>
              <a:gd name="connsiteY3" fmla="*/ 63857 h 127714"/>
              <a:gd name="connsiteX4" fmla="*/ 63857 w 127714"/>
              <a:gd name="connsiteY4" fmla="*/ 18874 h 127714"/>
              <a:gd name="connsiteX5" fmla="*/ 63857 w 127714"/>
              <a:gd name="connsiteY5" fmla="*/ 0 h 127714"/>
              <a:gd name="connsiteX6" fmla="*/ 0 w 127714"/>
              <a:gd name="connsiteY6" fmla="*/ 63857 h 127714"/>
              <a:gd name="connsiteX7" fmla="*/ 63857 w 127714"/>
              <a:gd name="connsiteY7" fmla="*/ 127714 h 127714"/>
              <a:gd name="connsiteX8" fmla="*/ 127714 w 127714"/>
              <a:gd name="connsiteY8" fmla="*/ 63857 h 127714"/>
              <a:gd name="connsiteX9" fmla="*/ 63857 w 127714"/>
              <a:gd name="connsiteY9" fmla="*/ 0 h 127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27714" h="127714">
                <a:moveTo>
                  <a:pt x="63857" y="18874"/>
                </a:moveTo>
                <a:cubicBezTo>
                  <a:pt x="88700" y="18874"/>
                  <a:pt x="108840" y="39014"/>
                  <a:pt x="108840" y="63857"/>
                </a:cubicBezTo>
                <a:cubicBezTo>
                  <a:pt x="108840" y="88700"/>
                  <a:pt x="88700" y="108840"/>
                  <a:pt x="63857" y="108840"/>
                </a:cubicBezTo>
                <a:cubicBezTo>
                  <a:pt x="39014" y="108840"/>
                  <a:pt x="18874" y="88700"/>
                  <a:pt x="18874" y="63857"/>
                </a:cubicBezTo>
                <a:cubicBezTo>
                  <a:pt x="18898" y="39024"/>
                  <a:pt x="39024" y="18898"/>
                  <a:pt x="63857" y="18874"/>
                </a:cubicBezTo>
                <a:moveTo>
                  <a:pt x="63857" y="0"/>
                </a:moveTo>
                <a:cubicBezTo>
                  <a:pt x="28590" y="0"/>
                  <a:pt x="0" y="28590"/>
                  <a:pt x="0" y="63857"/>
                </a:cubicBezTo>
                <a:cubicBezTo>
                  <a:pt x="0" y="99124"/>
                  <a:pt x="28590" y="127714"/>
                  <a:pt x="63857" y="127714"/>
                </a:cubicBezTo>
                <a:cubicBezTo>
                  <a:pt x="99124" y="127714"/>
                  <a:pt x="127714" y="99124"/>
                  <a:pt x="127714" y="63857"/>
                </a:cubicBezTo>
                <a:cubicBezTo>
                  <a:pt x="127714" y="28590"/>
                  <a:pt x="99124" y="0"/>
                  <a:pt x="63857" y="0"/>
                </a:cubicBezTo>
                <a:close/>
              </a:path>
            </a:pathLst>
          </a:custGeom>
          <a:solidFill>
            <a:schemeClr val="bg1"/>
          </a:solidFill>
          <a:ln w="610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graphicFrame>
        <p:nvGraphicFramePr>
          <p:cNvPr id="5" name="Zástupný obsah 2">
            <a:extLst>
              <a:ext uri="{FF2B5EF4-FFF2-40B4-BE49-F238E27FC236}">
                <a16:creationId xmlns:a16="http://schemas.microsoft.com/office/drawing/2014/main" id="{E32D016A-A00D-007B-CB76-7149C76A685D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0159009"/>
              </p:ext>
            </p:extLst>
          </p:nvPr>
        </p:nvGraphicFramePr>
        <p:xfrm>
          <a:off x="5108535" y="1070800"/>
          <a:ext cx="6245265" cy="558934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4482137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ulka 6">
            <a:extLst>
              <a:ext uri="{FF2B5EF4-FFF2-40B4-BE49-F238E27FC236}">
                <a16:creationId xmlns:a16="http://schemas.microsoft.com/office/drawing/2014/main" id="{A72A35B5-FE6A-4EA4-8830-7AF3AC939EF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6370719"/>
              </p:ext>
            </p:extLst>
          </p:nvPr>
        </p:nvGraphicFramePr>
        <p:xfrm>
          <a:off x="2440857" y="685800"/>
          <a:ext cx="8227143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8929">
                  <a:extLst>
                    <a:ext uri="{9D8B030D-6E8A-4147-A177-3AD203B41FA5}">
                      <a16:colId xmlns:a16="http://schemas.microsoft.com/office/drawing/2014/main" val="3533807743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2435114737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4087472299"/>
                    </a:ext>
                  </a:extLst>
                </a:gridCol>
                <a:gridCol w="1016000">
                  <a:extLst>
                    <a:ext uri="{9D8B030D-6E8A-4147-A177-3AD203B41FA5}">
                      <a16:colId xmlns:a16="http://schemas.microsoft.com/office/drawing/2014/main" val="3204187889"/>
                    </a:ext>
                  </a:extLst>
                </a:gridCol>
                <a:gridCol w="550606">
                  <a:extLst>
                    <a:ext uri="{9D8B030D-6E8A-4147-A177-3AD203B41FA5}">
                      <a16:colId xmlns:a16="http://schemas.microsoft.com/office/drawing/2014/main" val="2741201099"/>
                    </a:ext>
                  </a:extLst>
                </a:gridCol>
                <a:gridCol w="540775">
                  <a:extLst>
                    <a:ext uri="{9D8B030D-6E8A-4147-A177-3AD203B41FA5}">
                      <a16:colId xmlns:a16="http://schemas.microsoft.com/office/drawing/2014/main" val="3607701365"/>
                    </a:ext>
                  </a:extLst>
                </a:gridCol>
                <a:gridCol w="1197078">
                  <a:extLst>
                    <a:ext uri="{9D8B030D-6E8A-4147-A177-3AD203B41FA5}">
                      <a16:colId xmlns:a16="http://schemas.microsoft.com/office/drawing/2014/main" val="159178862"/>
                    </a:ext>
                  </a:extLst>
                </a:gridCol>
                <a:gridCol w="1179871">
                  <a:extLst>
                    <a:ext uri="{9D8B030D-6E8A-4147-A177-3AD203B41FA5}">
                      <a16:colId xmlns:a16="http://schemas.microsoft.com/office/drawing/2014/main" val="1974645311"/>
                    </a:ext>
                  </a:extLst>
                </a:gridCol>
                <a:gridCol w="1061884">
                  <a:extLst>
                    <a:ext uri="{9D8B030D-6E8A-4147-A177-3AD203B41FA5}">
                      <a16:colId xmlns:a16="http://schemas.microsoft.com/office/drawing/2014/main" val="167916393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NÁZEV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cs-CZ" dirty="0"/>
                        <a:t>NÁZEV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698782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TEXT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r>
                        <a:rPr lang="cs-CZ" dirty="0"/>
                        <a:t>TEXT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797288"/>
                  </a:ext>
                </a:extLst>
              </a:tr>
            </a:tbl>
          </a:graphicData>
        </a:graphic>
      </p:graphicFrame>
      <p:pic>
        <p:nvPicPr>
          <p:cNvPr id="8" name="Grafický objekt 7" descr="Minimalizovat se souvislou výplní">
            <a:extLst>
              <a:ext uri="{FF2B5EF4-FFF2-40B4-BE49-F238E27FC236}">
                <a16:creationId xmlns:a16="http://schemas.microsoft.com/office/drawing/2014/main" id="{03B0EBE8-E849-4BDC-866B-83ACB0ED82B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82645" y="1126340"/>
            <a:ext cx="457200" cy="457200"/>
          </a:xfrm>
          <a:prstGeom prst="rect">
            <a:avLst/>
          </a:prstGeom>
        </p:spPr>
      </p:pic>
      <p:pic>
        <p:nvPicPr>
          <p:cNvPr id="9" name="Grafický objekt 8" descr="Minimalizovat se souvislou výplní">
            <a:extLst>
              <a:ext uri="{FF2B5EF4-FFF2-40B4-BE49-F238E27FC236}">
                <a16:creationId xmlns:a16="http://schemas.microsoft.com/office/drawing/2014/main" id="{EB5B1039-E077-4B3A-BE54-1FA39BD21BF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2482645" y="3284520"/>
            <a:ext cx="457200" cy="457200"/>
          </a:xfrm>
          <a:prstGeom prst="rect">
            <a:avLst/>
          </a:prstGeom>
        </p:spPr>
      </p:pic>
      <p:pic>
        <p:nvPicPr>
          <p:cNvPr id="10" name="Grafický objekt 9" descr="Minimalizovat se souvislou výplní">
            <a:extLst>
              <a:ext uri="{FF2B5EF4-FFF2-40B4-BE49-F238E27FC236}">
                <a16:creationId xmlns:a16="http://schemas.microsoft.com/office/drawing/2014/main" id="{AC8B6A0B-AFE7-47B3-9327-50F9A1592D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228736" y="1126340"/>
            <a:ext cx="457200" cy="457200"/>
          </a:xfrm>
          <a:prstGeom prst="rect">
            <a:avLst/>
          </a:prstGeom>
        </p:spPr>
      </p:pic>
      <p:pic>
        <p:nvPicPr>
          <p:cNvPr id="11" name="Grafický objekt 10" descr="Minimalizovat se souvislou výplní">
            <a:extLst>
              <a:ext uri="{FF2B5EF4-FFF2-40B4-BE49-F238E27FC236}">
                <a16:creationId xmlns:a16="http://schemas.microsoft.com/office/drawing/2014/main" id="{FAB9F502-92DB-47EA-9AD7-CA9FE3F11A1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134099" y="2971800"/>
            <a:ext cx="457200" cy="457200"/>
          </a:xfrm>
          <a:prstGeom prst="rect">
            <a:avLst/>
          </a:prstGeom>
        </p:spPr>
      </p:pic>
      <p:pic>
        <p:nvPicPr>
          <p:cNvPr id="12" name="Grafický objekt 11" descr="Minimalizovat se souvislou výplní">
            <a:extLst>
              <a:ext uri="{FF2B5EF4-FFF2-40B4-BE49-F238E27FC236}">
                <a16:creationId xmlns:a16="http://schemas.microsoft.com/office/drawing/2014/main" id="{51C0DD5B-4427-4368-9E0C-8705312747C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85936" y="1126340"/>
            <a:ext cx="457200" cy="457200"/>
          </a:xfrm>
          <a:prstGeom prst="rect">
            <a:avLst/>
          </a:prstGeom>
        </p:spPr>
      </p:pic>
      <p:pic>
        <p:nvPicPr>
          <p:cNvPr id="13" name="Grafický objekt 12" descr="Minimalizovat se souvislou výplní">
            <a:extLst>
              <a:ext uri="{FF2B5EF4-FFF2-40B4-BE49-F238E27FC236}">
                <a16:creationId xmlns:a16="http://schemas.microsoft.com/office/drawing/2014/main" id="{6C6B7C1B-71D0-4702-AC47-5956FEDE0FE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6685936" y="3031885"/>
            <a:ext cx="457200" cy="457200"/>
          </a:xfrm>
          <a:prstGeom prst="rect">
            <a:avLst/>
          </a:prstGeom>
        </p:spPr>
      </p:pic>
      <p:graphicFrame>
        <p:nvGraphicFramePr>
          <p:cNvPr id="2" name="Tabulka 1">
            <a:extLst>
              <a:ext uri="{FF2B5EF4-FFF2-40B4-BE49-F238E27FC236}">
                <a16:creationId xmlns:a16="http://schemas.microsoft.com/office/drawing/2014/main" id="{B656A942-A956-455E-BB41-1453CA3931A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93462697"/>
              </p:ext>
            </p:extLst>
          </p:nvPr>
        </p:nvGraphicFramePr>
        <p:xfrm>
          <a:off x="10668000" y="685800"/>
          <a:ext cx="543231" cy="4572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3231">
                  <a:extLst>
                    <a:ext uri="{9D8B030D-6E8A-4147-A177-3AD203B41FA5}">
                      <a16:colId xmlns:a16="http://schemas.microsoft.com/office/drawing/2014/main" val="2682470819"/>
                    </a:ext>
                  </a:extLst>
                </a:gridCol>
              </a:tblGrid>
              <a:tr h="497293"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094482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  <a:p>
                      <a:endParaRPr lang="cs-CZ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59324651"/>
                  </a:ext>
                </a:extLst>
              </a:tr>
            </a:tbl>
          </a:graphicData>
        </a:graphic>
      </p:graphicFrame>
      <p:pic>
        <p:nvPicPr>
          <p:cNvPr id="14" name="Grafický objekt 13" descr="Minimalizovat se souvislou výplní">
            <a:extLst>
              <a:ext uri="{FF2B5EF4-FFF2-40B4-BE49-F238E27FC236}">
                <a16:creationId xmlns:a16="http://schemas.microsoft.com/office/drawing/2014/main" id="{229D633F-605E-438E-B343-35F8A240A3C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8000" y="1094932"/>
            <a:ext cx="457200" cy="457200"/>
          </a:xfrm>
          <a:prstGeom prst="rect">
            <a:avLst/>
          </a:prstGeom>
        </p:spPr>
      </p:pic>
      <p:pic>
        <p:nvPicPr>
          <p:cNvPr id="15" name="Grafický objekt 14" descr="Minimalizovat se souvislou výplní">
            <a:extLst>
              <a:ext uri="{FF2B5EF4-FFF2-40B4-BE49-F238E27FC236}">
                <a16:creationId xmlns:a16="http://schemas.microsoft.com/office/drawing/2014/main" id="{3CF79910-BB11-4DE7-B82F-BED5A1281F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10660627" y="2947766"/>
            <a:ext cx="457200" cy="457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7731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 descr="Obsah obrázku text&#10;&#10;Popis byl vytvořen automaticky">
            <a:extLst>
              <a:ext uri="{FF2B5EF4-FFF2-40B4-BE49-F238E27FC236}">
                <a16:creationId xmlns:a16="http://schemas.microsoft.com/office/drawing/2014/main" id="{F74895C4-BE99-4E44-B888-4C0DD05932D1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44" b="6685"/>
          <a:stretch/>
        </p:blipFill>
        <p:spPr bwMode="auto">
          <a:xfrm>
            <a:off x="1977072" y="415290"/>
            <a:ext cx="8237855" cy="6027420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76756752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>
            <a:extLst>
              <a:ext uri="{FF2B5EF4-FFF2-40B4-BE49-F238E27FC236}">
                <a16:creationId xmlns:a16="http://schemas.microsoft.com/office/drawing/2014/main" id="{0CC8D310-AB4D-4DCD-8C70-C4D50FA59EBB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474" b="6966"/>
          <a:stretch/>
        </p:blipFill>
        <p:spPr bwMode="auto">
          <a:xfrm>
            <a:off x="2584174" y="578805"/>
            <a:ext cx="6639339" cy="584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1607859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A2679492-7988-4050-9056-54244445241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B091B163-7D61-4891-ABCF-5C13D9C418D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5779911" cy="6858000"/>
          </a:xfrm>
          <a:prstGeom prst="rect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962791D5-110E-42FF-A7B1-7523FBD05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577" y="381935"/>
            <a:ext cx="4392076" cy="5974414"/>
          </a:xfrm>
        </p:spPr>
        <p:txBody>
          <a:bodyPr anchor="ctr">
            <a:normAutofit/>
          </a:bodyPr>
          <a:lstStyle/>
          <a:p>
            <a:r>
              <a:rPr lang="cs-CZ" sz="6700" dirty="0">
                <a:solidFill>
                  <a:schemeClr val="bg1"/>
                </a:solidFill>
              </a:rPr>
              <a:t>ÚKOLY PRO RYCHLÍKY 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33061" y="554152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bg1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075643" y="837005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bg1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6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13892" y="1472473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bg1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A099E71-8C73-4381-98DC-E80379AB734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0" y="381935"/>
            <a:ext cx="4986955" cy="5974415"/>
          </a:xfrm>
        </p:spPr>
        <p:txBody>
          <a:bodyPr anchor="ctr">
            <a:normAutofit/>
          </a:bodyPr>
          <a:lstStyle/>
          <a:p>
            <a:r>
              <a:rPr lang="cs-CZ" sz="2800" dirty="0"/>
              <a:t>VRAŤTE SE K PRACOVNÍMU LISTU A DOPLŇUJTE JEDNOTLIVÉ ÚKOLY POD TEXTY, KTERÉ JSME DNES ČETLI.</a:t>
            </a:r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927858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327D73B4-9F5C-4A64-A179-51B9500CB8B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>
            <a:extLst>
              <a:ext uri="{FF2B5EF4-FFF2-40B4-BE49-F238E27FC236}">
                <a16:creationId xmlns:a16="http://schemas.microsoft.com/office/drawing/2014/main" id="{C1F06963-6374-4B48-844F-071A9BAAAE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99528" y="554152"/>
            <a:ext cx="5742189" cy="5742189"/>
          </a:xfrm>
          <a:prstGeom prst="ellipse">
            <a:avLst/>
          </a:prstGeom>
          <a:gradFill flip="none" rotWithShape="1">
            <a:gsLst>
              <a:gs pos="100000">
                <a:schemeClr val="accent4"/>
              </a:gs>
              <a:gs pos="0">
                <a:schemeClr val="accent2"/>
              </a:gs>
            </a:gsLst>
            <a:lin ang="27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2" name="Nadpis 1">
            <a:extLst>
              <a:ext uri="{FF2B5EF4-FFF2-40B4-BE49-F238E27FC236}">
                <a16:creationId xmlns:a16="http://schemas.microsoft.com/office/drawing/2014/main" id="{A48B4848-6BC6-4254-AFF0-4B03B966AD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45072" y="1289765"/>
            <a:ext cx="3651101" cy="4270963"/>
          </a:xfrm>
        </p:spPr>
        <p:txBody>
          <a:bodyPr anchor="ctr">
            <a:normAutofit/>
          </a:bodyPr>
          <a:lstStyle/>
          <a:p>
            <a:pPr algn="ctr"/>
            <a:r>
              <a:rPr lang="cs-CZ" sz="6100">
                <a:solidFill>
                  <a:schemeClr val="bg1"/>
                </a:solidFill>
              </a:rPr>
              <a:t>DOMÁCÍ PŘÍPRAVA NA PŘÍŠTÍ HODINU</a:t>
            </a:r>
          </a:p>
        </p:txBody>
      </p:sp>
      <p:sp>
        <p:nvSpPr>
          <p:cNvPr id="12" name="Graphic 11">
            <a:extLst>
              <a:ext uri="{FF2B5EF4-FFF2-40B4-BE49-F238E27FC236}">
                <a16:creationId xmlns:a16="http://schemas.microsoft.com/office/drawing/2014/main" id="{6CB927A4-E432-4310-9CD5-E89FF50631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3493" y="374394"/>
            <a:ext cx="171515" cy="171515"/>
          </a:xfrm>
          <a:custGeom>
            <a:avLst/>
            <a:gdLst>
              <a:gd name="connsiteX0" fmla="*/ 159874 w 171515"/>
              <a:gd name="connsiteY0" fmla="*/ 74116 h 171515"/>
              <a:gd name="connsiteX1" fmla="*/ 97399 w 171515"/>
              <a:gd name="connsiteY1" fmla="*/ 74116 h 171515"/>
              <a:gd name="connsiteX2" fmla="*/ 97399 w 171515"/>
              <a:gd name="connsiteY2" fmla="*/ 11641 h 171515"/>
              <a:gd name="connsiteX3" fmla="*/ 85758 w 171515"/>
              <a:gd name="connsiteY3" fmla="*/ 0 h 171515"/>
              <a:gd name="connsiteX4" fmla="*/ 74116 w 171515"/>
              <a:gd name="connsiteY4" fmla="*/ 11641 h 171515"/>
              <a:gd name="connsiteX5" fmla="*/ 74116 w 171515"/>
              <a:gd name="connsiteY5" fmla="*/ 74116 h 171515"/>
              <a:gd name="connsiteX6" fmla="*/ 11641 w 171515"/>
              <a:gd name="connsiteY6" fmla="*/ 74116 h 171515"/>
              <a:gd name="connsiteX7" fmla="*/ 0 w 171515"/>
              <a:gd name="connsiteY7" fmla="*/ 85758 h 171515"/>
              <a:gd name="connsiteX8" fmla="*/ 11641 w 171515"/>
              <a:gd name="connsiteY8" fmla="*/ 97399 h 171515"/>
              <a:gd name="connsiteX9" fmla="*/ 74116 w 171515"/>
              <a:gd name="connsiteY9" fmla="*/ 97399 h 171515"/>
              <a:gd name="connsiteX10" fmla="*/ 74116 w 171515"/>
              <a:gd name="connsiteY10" fmla="*/ 159874 h 171515"/>
              <a:gd name="connsiteX11" fmla="*/ 85758 w 171515"/>
              <a:gd name="connsiteY11" fmla="*/ 171515 h 171515"/>
              <a:gd name="connsiteX12" fmla="*/ 97399 w 171515"/>
              <a:gd name="connsiteY12" fmla="*/ 159874 h 171515"/>
              <a:gd name="connsiteX13" fmla="*/ 97399 w 171515"/>
              <a:gd name="connsiteY13" fmla="*/ 97399 h 171515"/>
              <a:gd name="connsiteX14" fmla="*/ 159874 w 171515"/>
              <a:gd name="connsiteY14" fmla="*/ 97399 h 171515"/>
              <a:gd name="connsiteX15" fmla="*/ 171515 w 171515"/>
              <a:gd name="connsiteY15" fmla="*/ 85758 h 171515"/>
              <a:gd name="connsiteX16" fmla="*/ 159874 w 171515"/>
              <a:gd name="connsiteY16" fmla="*/ 74116 h 1715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</a:cxnLst>
            <a:rect l="l" t="t" r="r" b="b"/>
            <a:pathLst>
              <a:path w="171515" h="171515">
                <a:moveTo>
                  <a:pt x="159874" y="74116"/>
                </a:moveTo>
                <a:lnTo>
                  <a:pt x="97399" y="74116"/>
                </a:lnTo>
                <a:lnTo>
                  <a:pt x="97399" y="11641"/>
                </a:lnTo>
                <a:cubicBezTo>
                  <a:pt x="97399" y="5212"/>
                  <a:pt x="92187" y="0"/>
                  <a:pt x="85758" y="0"/>
                </a:cubicBezTo>
                <a:cubicBezTo>
                  <a:pt x="79328" y="0"/>
                  <a:pt x="74116" y="5212"/>
                  <a:pt x="74116" y="11641"/>
                </a:cubicBezTo>
                <a:lnTo>
                  <a:pt x="74116" y="74116"/>
                </a:lnTo>
                <a:lnTo>
                  <a:pt x="11641" y="74116"/>
                </a:lnTo>
                <a:cubicBezTo>
                  <a:pt x="5212" y="74116"/>
                  <a:pt x="0" y="79328"/>
                  <a:pt x="0" y="85758"/>
                </a:cubicBezTo>
                <a:cubicBezTo>
                  <a:pt x="0" y="92187"/>
                  <a:pt x="5212" y="97399"/>
                  <a:pt x="11641" y="97399"/>
                </a:cubicBezTo>
                <a:lnTo>
                  <a:pt x="74116" y="97399"/>
                </a:lnTo>
                <a:lnTo>
                  <a:pt x="74116" y="159874"/>
                </a:lnTo>
                <a:cubicBezTo>
                  <a:pt x="74116" y="166303"/>
                  <a:pt x="79328" y="171515"/>
                  <a:pt x="85758" y="171515"/>
                </a:cubicBezTo>
                <a:cubicBezTo>
                  <a:pt x="92187" y="171515"/>
                  <a:pt x="97399" y="166303"/>
                  <a:pt x="97399" y="159874"/>
                </a:cubicBezTo>
                <a:lnTo>
                  <a:pt x="97399" y="97399"/>
                </a:lnTo>
                <a:lnTo>
                  <a:pt x="159874" y="97399"/>
                </a:lnTo>
                <a:cubicBezTo>
                  <a:pt x="166303" y="97399"/>
                  <a:pt x="171515" y="92187"/>
                  <a:pt x="171515" y="85758"/>
                </a:cubicBezTo>
                <a:cubicBezTo>
                  <a:pt x="171515" y="79328"/>
                  <a:pt x="166303" y="74116"/>
                  <a:pt x="159874" y="74116"/>
                </a:cubicBezTo>
                <a:close/>
              </a:path>
            </a:pathLst>
          </a:custGeom>
          <a:solidFill>
            <a:schemeClr val="accent2"/>
          </a:solidFill>
          <a:ln w="77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14" name="Graphic 12">
            <a:extLst>
              <a:ext uri="{FF2B5EF4-FFF2-40B4-BE49-F238E27FC236}">
                <a16:creationId xmlns:a16="http://schemas.microsoft.com/office/drawing/2014/main" id="{1453BF6C-B012-48B7-B4E8-6D7AC7C27D0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50109" y="1084507"/>
            <a:ext cx="157545" cy="157545"/>
          </a:xfrm>
          <a:custGeom>
            <a:avLst/>
            <a:gdLst>
              <a:gd name="connsiteX0" fmla="*/ 78773 w 157545"/>
              <a:gd name="connsiteY0" fmla="*/ 23283 h 157545"/>
              <a:gd name="connsiteX1" fmla="*/ 134262 w 157545"/>
              <a:gd name="connsiteY1" fmla="*/ 78773 h 157545"/>
              <a:gd name="connsiteX2" fmla="*/ 78773 w 157545"/>
              <a:gd name="connsiteY2" fmla="*/ 134262 h 157545"/>
              <a:gd name="connsiteX3" fmla="*/ 23283 w 157545"/>
              <a:gd name="connsiteY3" fmla="*/ 78773 h 157545"/>
              <a:gd name="connsiteX4" fmla="*/ 78773 w 157545"/>
              <a:gd name="connsiteY4" fmla="*/ 23283 h 157545"/>
              <a:gd name="connsiteX5" fmla="*/ 78773 w 157545"/>
              <a:gd name="connsiteY5" fmla="*/ 0 h 157545"/>
              <a:gd name="connsiteX6" fmla="*/ 0 w 157545"/>
              <a:gd name="connsiteY6" fmla="*/ 78773 h 157545"/>
              <a:gd name="connsiteX7" fmla="*/ 78773 w 157545"/>
              <a:gd name="connsiteY7" fmla="*/ 157545 h 157545"/>
              <a:gd name="connsiteX8" fmla="*/ 157545 w 157545"/>
              <a:gd name="connsiteY8" fmla="*/ 78773 h 157545"/>
              <a:gd name="connsiteX9" fmla="*/ 78773 w 157545"/>
              <a:gd name="connsiteY9" fmla="*/ 0 h 15754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157545" h="157545">
                <a:moveTo>
                  <a:pt x="78773" y="23283"/>
                </a:moveTo>
                <a:cubicBezTo>
                  <a:pt x="109419" y="23283"/>
                  <a:pt x="134262" y="48126"/>
                  <a:pt x="134262" y="78773"/>
                </a:cubicBezTo>
                <a:cubicBezTo>
                  <a:pt x="134262" y="109419"/>
                  <a:pt x="109419" y="134262"/>
                  <a:pt x="78773" y="134262"/>
                </a:cubicBezTo>
                <a:cubicBezTo>
                  <a:pt x="48126" y="134262"/>
                  <a:pt x="23283" y="109419"/>
                  <a:pt x="23283" y="78773"/>
                </a:cubicBezTo>
                <a:cubicBezTo>
                  <a:pt x="23312" y="48139"/>
                  <a:pt x="48139" y="23312"/>
                  <a:pt x="78773" y="23283"/>
                </a:cubicBezTo>
                <a:moveTo>
                  <a:pt x="78773" y="0"/>
                </a:moveTo>
                <a:cubicBezTo>
                  <a:pt x="35268" y="0"/>
                  <a:pt x="0" y="35268"/>
                  <a:pt x="0" y="78773"/>
                </a:cubicBezTo>
                <a:cubicBezTo>
                  <a:pt x="0" y="122277"/>
                  <a:pt x="35268" y="157545"/>
                  <a:pt x="78773" y="157545"/>
                </a:cubicBezTo>
                <a:cubicBezTo>
                  <a:pt x="122277" y="157545"/>
                  <a:pt x="157545" y="122277"/>
                  <a:pt x="157545" y="78773"/>
                </a:cubicBezTo>
                <a:cubicBezTo>
                  <a:pt x="157545" y="35268"/>
                  <a:pt x="122277" y="0"/>
                  <a:pt x="78773" y="0"/>
                </a:cubicBezTo>
                <a:close/>
              </a:path>
            </a:pathLst>
          </a:custGeom>
          <a:solidFill>
            <a:schemeClr val="accent2"/>
          </a:solidFill>
          <a:ln w="751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507968F0-868D-438B-B9E2-6F8753087DF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97039" y="381935"/>
            <a:ext cx="4685916" cy="5974415"/>
          </a:xfrm>
        </p:spPr>
        <p:txBody>
          <a:bodyPr anchor="ctr">
            <a:normAutofit/>
          </a:bodyPr>
          <a:lstStyle/>
          <a:p>
            <a:r>
              <a:rPr lang="cs-CZ" sz="4000" dirty="0"/>
              <a:t>Pokud máte možnost, přineste si obrázek, fotku země, kterou byste rádi navštívili. </a:t>
            </a:r>
          </a:p>
        </p:txBody>
      </p:sp>
      <p:sp>
        <p:nvSpPr>
          <p:cNvPr id="16" name="Graphic 10">
            <a:extLst>
              <a:ext uri="{FF2B5EF4-FFF2-40B4-BE49-F238E27FC236}">
                <a16:creationId xmlns:a16="http://schemas.microsoft.com/office/drawing/2014/main" id="{E3020543-B24B-4EC4-8FFC-8DD88EEA91A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36547" y="5751820"/>
            <a:ext cx="112426" cy="112426"/>
          </a:xfrm>
          <a:custGeom>
            <a:avLst/>
            <a:gdLst>
              <a:gd name="connsiteX0" fmla="*/ 112426 w 112426"/>
              <a:gd name="connsiteY0" fmla="*/ 56213 h 112426"/>
              <a:gd name="connsiteX1" fmla="*/ 56213 w 112426"/>
              <a:gd name="connsiteY1" fmla="*/ 112426 h 112426"/>
              <a:gd name="connsiteX2" fmla="*/ 0 w 112426"/>
              <a:gd name="connsiteY2" fmla="*/ 56213 h 112426"/>
              <a:gd name="connsiteX3" fmla="*/ 56213 w 112426"/>
              <a:gd name="connsiteY3" fmla="*/ 0 h 112426"/>
              <a:gd name="connsiteX4" fmla="*/ 112426 w 112426"/>
              <a:gd name="connsiteY4" fmla="*/ 56213 h 1124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2426" h="112426">
                <a:moveTo>
                  <a:pt x="112426" y="56213"/>
                </a:moveTo>
                <a:cubicBezTo>
                  <a:pt x="112426" y="87259"/>
                  <a:pt x="87259" y="112426"/>
                  <a:pt x="56213" y="112426"/>
                </a:cubicBezTo>
                <a:cubicBezTo>
                  <a:pt x="25167" y="112426"/>
                  <a:pt x="0" y="87259"/>
                  <a:pt x="0" y="56213"/>
                </a:cubicBezTo>
                <a:cubicBezTo>
                  <a:pt x="0" y="25167"/>
                  <a:pt x="25167" y="0"/>
                  <a:pt x="56213" y="0"/>
                </a:cubicBezTo>
                <a:cubicBezTo>
                  <a:pt x="87259" y="0"/>
                  <a:pt x="112426" y="25167"/>
                  <a:pt x="112426" y="56213"/>
                </a:cubicBezTo>
                <a:close/>
              </a:path>
            </a:pathLst>
          </a:custGeom>
          <a:solidFill>
            <a:schemeClr val="accent2"/>
          </a:solidFill>
          <a:ln w="516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C49DA8F6-BCC1-4447-B54C-57856834B9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1586162" y="3610394"/>
            <a:ext cx="0" cy="3238728"/>
          </a:xfrm>
          <a:prstGeom prst="line">
            <a:avLst/>
          </a:prstGeom>
          <a:ln w="25400" cap="sq">
            <a:gradFill flip="none" rotWithShape="1">
              <a:gsLst>
                <a:gs pos="0">
                  <a:schemeClr val="accent2"/>
                </a:gs>
                <a:gs pos="100000">
                  <a:schemeClr val="accent4"/>
                </a:gs>
              </a:gsLst>
              <a:lin ang="5400000" scaled="1"/>
              <a:tileRect/>
            </a:gradFill>
            <a:bevel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8824438"/>
      </p:ext>
    </p:extLst>
  </p:cSld>
  <p:clrMapOvr>
    <a:masterClrMapping/>
  </p:clrMapOvr>
</p:sld>
</file>

<file path=ppt/theme/theme1.xml><?xml version="1.0" encoding="utf-8"?>
<a:theme xmlns:a="http://schemas.openxmlformats.org/drawingml/2006/main" name="GradientVTI">
  <a:themeElements>
    <a:clrScheme name="AnalogousFromDarkSeedLeftStep">
      <a:dk1>
        <a:srgbClr val="000000"/>
      </a:dk1>
      <a:lt1>
        <a:srgbClr val="FFFFFF"/>
      </a:lt1>
      <a:dk2>
        <a:srgbClr val="281B10"/>
      </a:dk2>
      <a:lt2>
        <a:srgbClr val="FFF9F5"/>
      </a:lt2>
      <a:accent1>
        <a:srgbClr val="EE7661"/>
      </a:accent1>
      <a:accent2>
        <a:srgbClr val="4E91F0"/>
      </a:accent2>
      <a:accent3>
        <a:srgbClr val="5B5260"/>
      </a:accent3>
      <a:accent4>
        <a:srgbClr val="2CC3B4"/>
      </a:accent4>
      <a:accent5>
        <a:srgbClr val="C097F8"/>
      </a:accent5>
      <a:accent6>
        <a:srgbClr val="FF9514"/>
      </a:accent6>
      <a:hlink>
        <a:srgbClr val="E50CBC"/>
      </a:hlink>
      <a:folHlink>
        <a:srgbClr val="6257FF"/>
      </a:folHlink>
    </a:clrScheme>
    <a:fontScheme name="Univers">
      <a:majorFont>
        <a:latin typeface="Gill Sans Nova"/>
        <a:ea typeface=""/>
        <a:cs typeface=""/>
      </a:majorFont>
      <a:minorFont>
        <a:latin typeface="Gill Sans Nov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adientVTI" id="{605F9078-86F9-4258-A3E1-F8EFF02AE8CC}" vid="{4848699B-BB01-41E3-9EC4-3D97DFE5292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69</TotalTime>
  <Words>143</Words>
  <Application>Microsoft Office PowerPoint</Application>
  <PresentationFormat>Širokoúhlá obrazovka</PresentationFormat>
  <Paragraphs>83</Paragraphs>
  <Slides>10</Slides>
  <Notes>0</Notes>
  <HiddenSlides>1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Gill Sans Nova</vt:lpstr>
      <vt:lpstr>Univers</vt:lpstr>
      <vt:lpstr>GradientVTI</vt:lpstr>
      <vt:lpstr>Pomůcky</vt:lpstr>
      <vt:lpstr>Marco Polo: Milion </vt:lpstr>
      <vt:lpstr>Co si pamatujeme z minulé hodiny </vt:lpstr>
      <vt:lpstr>Putujeme po cestách MP </vt:lpstr>
      <vt:lpstr>Prezentace aplikace PowerPoint</vt:lpstr>
      <vt:lpstr>Prezentace aplikace PowerPoint</vt:lpstr>
      <vt:lpstr>Prezentace aplikace PowerPoint</vt:lpstr>
      <vt:lpstr>ÚKOLY PRO RYCHLÍKY </vt:lpstr>
      <vt:lpstr>DOMÁCÍ PŘÍPRAVA NA PŘÍŠTÍ HODINU</vt:lpstr>
      <vt:lpstr>Jak se mi dnes pracovalo?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Pomůcky</dc:title>
  <dc:creator>Smetanová, Jana</dc:creator>
  <cp:lastModifiedBy>Smetanová, Jana</cp:lastModifiedBy>
  <cp:revision>3</cp:revision>
  <dcterms:created xsi:type="dcterms:W3CDTF">2023-03-25T11:30:04Z</dcterms:created>
  <dcterms:modified xsi:type="dcterms:W3CDTF">2025-03-17T10:28:04Z</dcterms:modified>
</cp:coreProperties>
</file>