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D86A31-149E-424B-A026-F96646772B4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C61D24-3B3F-4AB8-82F1-83BB0E9213F1}">
      <dgm:prSet/>
      <dgm:spPr/>
      <dgm:t>
        <a:bodyPr/>
        <a:lstStyle/>
        <a:p>
          <a:r>
            <a:rPr lang="cs-CZ"/>
            <a:t>Ohodnotil/a bych se známkou...</a:t>
          </a:r>
          <a:endParaRPr lang="en-US"/>
        </a:p>
      </dgm:t>
    </dgm:pt>
    <dgm:pt modelId="{C5131B63-D634-441D-8926-B469E7E4589E}" type="parTrans" cxnId="{674E0E7C-C04F-4EC1-8131-B8FD21528D78}">
      <dgm:prSet/>
      <dgm:spPr/>
      <dgm:t>
        <a:bodyPr/>
        <a:lstStyle/>
        <a:p>
          <a:endParaRPr lang="en-US"/>
        </a:p>
      </dgm:t>
    </dgm:pt>
    <dgm:pt modelId="{36DBF1D8-396F-4F90-9762-21700F9B3637}" type="sibTrans" cxnId="{674E0E7C-C04F-4EC1-8131-B8FD21528D78}">
      <dgm:prSet/>
      <dgm:spPr/>
      <dgm:t>
        <a:bodyPr/>
        <a:lstStyle/>
        <a:p>
          <a:endParaRPr lang="en-US"/>
        </a:p>
      </dgm:t>
    </dgm:pt>
    <dgm:pt modelId="{09862EE5-D351-40F2-B40B-2542DC98CBE8}">
      <dgm:prSet/>
      <dgm:spPr/>
      <dgm:t>
        <a:bodyPr/>
        <a:lstStyle/>
        <a:p>
          <a:r>
            <a:rPr lang="cs-CZ"/>
            <a:t>Nesmím zapomenout, že …</a:t>
          </a:r>
          <a:endParaRPr lang="en-US"/>
        </a:p>
      </dgm:t>
    </dgm:pt>
    <dgm:pt modelId="{12BC0474-E5AE-4AF9-A45F-5C490ACB4E87}" type="parTrans" cxnId="{2F630FB7-4385-4687-AAD1-AE93297474B8}">
      <dgm:prSet/>
      <dgm:spPr/>
      <dgm:t>
        <a:bodyPr/>
        <a:lstStyle/>
        <a:p>
          <a:endParaRPr lang="en-US"/>
        </a:p>
      </dgm:t>
    </dgm:pt>
    <dgm:pt modelId="{673D8C96-B569-4F97-9653-2CAA64FACACB}" type="sibTrans" cxnId="{2F630FB7-4385-4687-AAD1-AE93297474B8}">
      <dgm:prSet/>
      <dgm:spPr/>
      <dgm:t>
        <a:bodyPr/>
        <a:lstStyle/>
        <a:p>
          <a:endParaRPr lang="en-US"/>
        </a:p>
      </dgm:t>
    </dgm:pt>
    <dgm:pt modelId="{1C28BD39-A78C-4747-B058-E4C33DE315EE}">
      <dgm:prSet/>
      <dgm:spPr/>
      <dgm:t>
        <a:bodyPr/>
        <a:lstStyle/>
        <a:p>
          <a:r>
            <a:rPr lang="pl-PL"/>
            <a:t>Dalším krokem by mohlo být…</a:t>
          </a:r>
          <a:endParaRPr lang="en-US"/>
        </a:p>
      </dgm:t>
    </dgm:pt>
    <dgm:pt modelId="{724D3D98-E15C-41A4-9EC2-9F2155F396FC}" type="parTrans" cxnId="{027AECFC-FB89-44C4-A8EE-A3C76EA5C4FC}">
      <dgm:prSet/>
      <dgm:spPr/>
      <dgm:t>
        <a:bodyPr/>
        <a:lstStyle/>
        <a:p>
          <a:endParaRPr lang="en-US"/>
        </a:p>
      </dgm:t>
    </dgm:pt>
    <dgm:pt modelId="{A0723368-4A1E-43D7-92D9-36D73587B12D}" type="sibTrans" cxnId="{027AECFC-FB89-44C4-A8EE-A3C76EA5C4FC}">
      <dgm:prSet/>
      <dgm:spPr/>
      <dgm:t>
        <a:bodyPr/>
        <a:lstStyle/>
        <a:p>
          <a:endParaRPr lang="en-US"/>
        </a:p>
      </dgm:t>
    </dgm:pt>
    <dgm:pt modelId="{80C6D062-E27A-4EDB-BA7B-E8555801EF76}">
      <dgm:prSet/>
      <dgm:spPr/>
      <dgm:t>
        <a:bodyPr/>
        <a:lstStyle/>
        <a:p>
          <a:r>
            <a:rPr lang="cs-CZ"/>
            <a:t>Zapomněl/a jsem na…</a:t>
          </a:r>
          <a:endParaRPr lang="en-US"/>
        </a:p>
      </dgm:t>
    </dgm:pt>
    <dgm:pt modelId="{8A2FBD9B-0E3F-4645-9C30-4288355A22F8}" type="parTrans" cxnId="{3297798B-1552-4CAE-9554-B032D0548BE9}">
      <dgm:prSet/>
      <dgm:spPr/>
      <dgm:t>
        <a:bodyPr/>
        <a:lstStyle/>
        <a:p>
          <a:endParaRPr lang="en-US"/>
        </a:p>
      </dgm:t>
    </dgm:pt>
    <dgm:pt modelId="{44CBDF26-9D76-40CC-ADE5-8FC91B6A2341}" type="sibTrans" cxnId="{3297798B-1552-4CAE-9554-B032D0548BE9}">
      <dgm:prSet/>
      <dgm:spPr/>
      <dgm:t>
        <a:bodyPr/>
        <a:lstStyle/>
        <a:p>
          <a:endParaRPr lang="en-US"/>
        </a:p>
      </dgm:t>
    </dgm:pt>
    <dgm:pt modelId="{D51DE014-F7F2-4C26-967F-66023B15963A}" type="pres">
      <dgm:prSet presAssocID="{6FD86A31-149E-424B-A026-F96646772B43}" presName="linear" presStyleCnt="0">
        <dgm:presLayoutVars>
          <dgm:animLvl val="lvl"/>
          <dgm:resizeHandles val="exact"/>
        </dgm:presLayoutVars>
      </dgm:prSet>
      <dgm:spPr/>
    </dgm:pt>
    <dgm:pt modelId="{622959F4-B7A2-4BF7-8000-EAFA7AEB53AB}" type="pres">
      <dgm:prSet presAssocID="{8FC61D24-3B3F-4AB8-82F1-83BB0E9213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BE635C9-E2B7-4663-ACBF-C2E5DEAEED49}" type="pres">
      <dgm:prSet presAssocID="{36DBF1D8-396F-4F90-9762-21700F9B3637}" presName="spacer" presStyleCnt="0"/>
      <dgm:spPr/>
    </dgm:pt>
    <dgm:pt modelId="{B7AE5A28-9BB7-4215-9723-D973040951BF}" type="pres">
      <dgm:prSet presAssocID="{09862EE5-D351-40F2-B40B-2542DC98CBE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7482DDB-F692-455B-B064-B4C7EBA1D645}" type="pres">
      <dgm:prSet presAssocID="{673D8C96-B569-4F97-9653-2CAA64FACACB}" presName="spacer" presStyleCnt="0"/>
      <dgm:spPr/>
    </dgm:pt>
    <dgm:pt modelId="{5B564203-B35F-4F9F-B102-C6415801E516}" type="pres">
      <dgm:prSet presAssocID="{1C28BD39-A78C-4747-B058-E4C33DE315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AF3D01D-6751-4DFE-8DD6-E59B6059C17C}" type="pres">
      <dgm:prSet presAssocID="{A0723368-4A1E-43D7-92D9-36D73587B12D}" presName="spacer" presStyleCnt="0"/>
      <dgm:spPr/>
    </dgm:pt>
    <dgm:pt modelId="{D5C9CB28-1C83-4AB2-B29C-21281DA01856}" type="pres">
      <dgm:prSet presAssocID="{80C6D062-E27A-4EDB-BA7B-E8555801EF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4C20A042-4D2B-4476-A6BF-626E54F80227}" type="presOf" srcId="{1C28BD39-A78C-4747-B058-E4C33DE315EE}" destId="{5B564203-B35F-4F9F-B102-C6415801E516}" srcOrd="0" destOrd="0" presId="urn:microsoft.com/office/officeart/2005/8/layout/vList2"/>
    <dgm:cxn modelId="{DF3B8F6F-C055-499A-82A0-3BC4FF735709}" type="presOf" srcId="{6FD86A31-149E-424B-A026-F96646772B43}" destId="{D51DE014-F7F2-4C26-967F-66023B15963A}" srcOrd="0" destOrd="0" presId="urn:microsoft.com/office/officeart/2005/8/layout/vList2"/>
    <dgm:cxn modelId="{674E0E7C-C04F-4EC1-8131-B8FD21528D78}" srcId="{6FD86A31-149E-424B-A026-F96646772B43}" destId="{8FC61D24-3B3F-4AB8-82F1-83BB0E9213F1}" srcOrd="0" destOrd="0" parTransId="{C5131B63-D634-441D-8926-B469E7E4589E}" sibTransId="{36DBF1D8-396F-4F90-9762-21700F9B3637}"/>
    <dgm:cxn modelId="{3297798B-1552-4CAE-9554-B032D0548BE9}" srcId="{6FD86A31-149E-424B-A026-F96646772B43}" destId="{80C6D062-E27A-4EDB-BA7B-E8555801EF76}" srcOrd="3" destOrd="0" parTransId="{8A2FBD9B-0E3F-4645-9C30-4288355A22F8}" sibTransId="{44CBDF26-9D76-40CC-ADE5-8FC91B6A2341}"/>
    <dgm:cxn modelId="{B5353DA3-60DC-4ADC-B490-C825F5C4BF0E}" type="presOf" srcId="{8FC61D24-3B3F-4AB8-82F1-83BB0E9213F1}" destId="{622959F4-B7A2-4BF7-8000-EAFA7AEB53AB}" srcOrd="0" destOrd="0" presId="urn:microsoft.com/office/officeart/2005/8/layout/vList2"/>
    <dgm:cxn modelId="{B8465DAE-1EDE-4023-B555-C95C9BC03D57}" type="presOf" srcId="{80C6D062-E27A-4EDB-BA7B-E8555801EF76}" destId="{D5C9CB28-1C83-4AB2-B29C-21281DA01856}" srcOrd="0" destOrd="0" presId="urn:microsoft.com/office/officeart/2005/8/layout/vList2"/>
    <dgm:cxn modelId="{2F630FB7-4385-4687-AAD1-AE93297474B8}" srcId="{6FD86A31-149E-424B-A026-F96646772B43}" destId="{09862EE5-D351-40F2-B40B-2542DC98CBE8}" srcOrd="1" destOrd="0" parTransId="{12BC0474-E5AE-4AF9-A45F-5C490ACB4E87}" sibTransId="{673D8C96-B569-4F97-9653-2CAA64FACACB}"/>
    <dgm:cxn modelId="{C14440FB-CFA5-481E-8C86-A7808296774C}" type="presOf" srcId="{09862EE5-D351-40F2-B40B-2542DC98CBE8}" destId="{B7AE5A28-9BB7-4215-9723-D973040951BF}" srcOrd="0" destOrd="0" presId="urn:microsoft.com/office/officeart/2005/8/layout/vList2"/>
    <dgm:cxn modelId="{027AECFC-FB89-44C4-A8EE-A3C76EA5C4FC}" srcId="{6FD86A31-149E-424B-A026-F96646772B43}" destId="{1C28BD39-A78C-4747-B058-E4C33DE315EE}" srcOrd="2" destOrd="0" parTransId="{724D3D98-E15C-41A4-9EC2-9F2155F396FC}" sibTransId="{A0723368-4A1E-43D7-92D9-36D73587B12D}"/>
    <dgm:cxn modelId="{E99016A7-231E-4513-B585-EA9E7F52D4CD}" type="presParOf" srcId="{D51DE014-F7F2-4C26-967F-66023B15963A}" destId="{622959F4-B7A2-4BF7-8000-EAFA7AEB53AB}" srcOrd="0" destOrd="0" presId="urn:microsoft.com/office/officeart/2005/8/layout/vList2"/>
    <dgm:cxn modelId="{BD02AA51-4CB2-46C5-BF16-8AF55419E321}" type="presParOf" srcId="{D51DE014-F7F2-4C26-967F-66023B15963A}" destId="{CBE635C9-E2B7-4663-ACBF-C2E5DEAEED49}" srcOrd="1" destOrd="0" presId="urn:microsoft.com/office/officeart/2005/8/layout/vList2"/>
    <dgm:cxn modelId="{B810ABA1-9F9B-4A86-B383-555573B46118}" type="presParOf" srcId="{D51DE014-F7F2-4C26-967F-66023B15963A}" destId="{B7AE5A28-9BB7-4215-9723-D973040951BF}" srcOrd="2" destOrd="0" presId="urn:microsoft.com/office/officeart/2005/8/layout/vList2"/>
    <dgm:cxn modelId="{6F6BF824-4915-4D1D-836A-49BE24E2E458}" type="presParOf" srcId="{D51DE014-F7F2-4C26-967F-66023B15963A}" destId="{97482DDB-F692-455B-B064-B4C7EBA1D645}" srcOrd="3" destOrd="0" presId="urn:microsoft.com/office/officeart/2005/8/layout/vList2"/>
    <dgm:cxn modelId="{1867DFCD-7B33-4A25-9CE3-E4FD6AADA3CF}" type="presParOf" srcId="{D51DE014-F7F2-4C26-967F-66023B15963A}" destId="{5B564203-B35F-4F9F-B102-C6415801E516}" srcOrd="4" destOrd="0" presId="urn:microsoft.com/office/officeart/2005/8/layout/vList2"/>
    <dgm:cxn modelId="{6F041106-85C3-4DDD-84A7-9E8687D599A0}" type="presParOf" srcId="{D51DE014-F7F2-4C26-967F-66023B15963A}" destId="{AAF3D01D-6751-4DFE-8DD6-E59B6059C17C}" srcOrd="5" destOrd="0" presId="urn:microsoft.com/office/officeart/2005/8/layout/vList2"/>
    <dgm:cxn modelId="{6CD6B0DD-2611-406E-945C-F1ADB569BE76}" type="presParOf" srcId="{D51DE014-F7F2-4C26-967F-66023B15963A}" destId="{D5C9CB28-1C83-4AB2-B29C-21281DA0185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959F4-B7A2-4BF7-8000-EAFA7AEB53AB}">
      <dsp:nvSpPr>
        <dsp:cNvPr id="0" name=""/>
        <dsp:cNvSpPr/>
      </dsp:nvSpPr>
      <dsp:spPr>
        <a:xfrm>
          <a:off x="0" y="3177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Ohodnotil/a bych se známkou...</a:t>
          </a:r>
          <a:endParaRPr lang="en-US" sz="4100" kern="1200"/>
        </a:p>
      </dsp:txBody>
      <dsp:txXfrm>
        <a:off x="48005" y="79784"/>
        <a:ext cx="10419590" cy="887374"/>
      </dsp:txXfrm>
    </dsp:sp>
    <dsp:sp modelId="{B7AE5A28-9BB7-4215-9723-D973040951BF}">
      <dsp:nvSpPr>
        <dsp:cNvPr id="0" name=""/>
        <dsp:cNvSpPr/>
      </dsp:nvSpPr>
      <dsp:spPr>
        <a:xfrm>
          <a:off x="0" y="113324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Nesmím zapomenout, že …</a:t>
          </a:r>
          <a:endParaRPr lang="en-US" sz="4100" kern="1200"/>
        </a:p>
      </dsp:txBody>
      <dsp:txXfrm>
        <a:off x="48005" y="1181249"/>
        <a:ext cx="10419590" cy="887374"/>
      </dsp:txXfrm>
    </dsp:sp>
    <dsp:sp modelId="{5B564203-B35F-4F9F-B102-C6415801E516}">
      <dsp:nvSpPr>
        <dsp:cNvPr id="0" name=""/>
        <dsp:cNvSpPr/>
      </dsp:nvSpPr>
      <dsp:spPr>
        <a:xfrm>
          <a:off x="0" y="2234709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100" kern="1200"/>
            <a:t>Dalším krokem by mohlo být…</a:t>
          </a:r>
          <a:endParaRPr lang="en-US" sz="4100" kern="1200"/>
        </a:p>
      </dsp:txBody>
      <dsp:txXfrm>
        <a:off x="48005" y="2282714"/>
        <a:ext cx="10419590" cy="887374"/>
      </dsp:txXfrm>
    </dsp:sp>
    <dsp:sp modelId="{D5C9CB28-1C83-4AB2-B29C-21281DA01856}">
      <dsp:nvSpPr>
        <dsp:cNvPr id="0" name=""/>
        <dsp:cNvSpPr/>
      </dsp:nvSpPr>
      <dsp:spPr>
        <a:xfrm>
          <a:off x="0" y="3336174"/>
          <a:ext cx="10515600" cy="9833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100" kern="1200"/>
            <a:t>Zapomněl/a jsem na…</a:t>
          </a:r>
          <a:endParaRPr lang="en-US" sz="4100" kern="1200"/>
        </a:p>
      </dsp:txBody>
      <dsp:txXfrm>
        <a:off x="48005" y="3384179"/>
        <a:ext cx="10419590" cy="88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9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21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61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55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07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9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9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59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3/10/2025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AB8AC9-DD5D-445E-B99D-8B6AE5D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596644"/>
            <a:ext cx="6016888" cy="3435606"/>
          </a:xfrm>
        </p:spPr>
        <p:txBody>
          <a:bodyPr anchor="b">
            <a:normAutofit/>
          </a:bodyPr>
          <a:lstStyle/>
          <a:p>
            <a:r>
              <a:rPr lang="cs-CZ" sz="5100"/>
              <a:t>STRUKTUROVANÝ ŽIVOTOPIS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5DE845-66ED-40AB-B346-745F239A59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298950"/>
            <a:ext cx="6016888" cy="1920875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4" name="Picture 3" descr="Pero umístěné nad řádkem podpisu">
            <a:extLst>
              <a:ext uri="{FF2B5EF4-FFF2-40B4-BE49-F238E27FC236}">
                <a16:creationId xmlns:a16="http://schemas.microsoft.com/office/drawing/2014/main" id="{CC5582E5-FFDA-6D37-C4BC-9E6CDB1AB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812" y="3605182"/>
            <a:ext cx="3979286" cy="2656174"/>
          </a:xfrm>
          <a:prstGeom prst="rect">
            <a:avLst/>
          </a:prstGeom>
        </p:spPr>
      </p:pic>
      <p:pic>
        <p:nvPicPr>
          <p:cNvPr id="5" name="Picture 4" descr="Pero umístěné nad řádkem podpisu">
            <a:extLst>
              <a:ext uri="{FF2B5EF4-FFF2-40B4-BE49-F238E27FC236}">
                <a16:creationId xmlns:a16="http://schemas.microsoft.com/office/drawing/2014/main" id="{664CA0ED-B4F8-74C1-C939-4AD7FD842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812" y="596644"/>
            <a:ext cx="3979286" cy="26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4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A748C-1B40-425E-BBC0-FF68925D8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Vyber si jeden z obrázků a pokus se napsat životopis zobrazené věci či zvířete.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1147559-00F4-436B-B6A6-94BD877976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82"/>
          <a:stretch/>
        </p:blipFill>
        <p:spPr>
          <a:xfrm>
            <a:off x="615643" y="2867025"/>
            <a:ext cx="11102510" cy="2419350"/>
          </a:xfrm>
        </p:spPr>
      </p:pic>
    </p:spTree>
    <p:extLst>
      <p:ext uri="{BB962C8B-B14F-4D97-AF65-F5344CB8AC3E}">
        <p14:creationId xmlns:p14="http://schemas.microsoft.com/office/powerpoint/2010/main" val="2001835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1330E-D192-41A2-82A6-6D676259C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STRUKTUROVANÝ ŽIVOTOPIS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3135FE-1963-4D46-9CD2-59E14B8BE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zaměstnavatelé upřednostňují spíše tzv. strukturovaný životopis, kde je vše podstatné uvedeno v heslech nebo krátkých větách</a:t>
            </a:r>
          </a:p>
          <a:p>
            <a:r>
              <a:rPr lang="cs-CZ" dirty="0"/>
              <a:t>někdy mají dokonce firmy na svých internetových stránkách takový dotazník předem připravený</a:t>
            </a:r>
          </a:p>
          <a:p>
            <a:r>
              <a:rPr lang="cs-CZ" dirty="0"/>
              <a:t>takto členěný životopis je přehlednější, takže usnadňuje zaměstnavateli orientaci v množství životopisů všech uchazečů</a:t>
            </a:r>
          </a:p>
          <a:p>
            <a:r>
              <a:rPr lang="cs-CZ" dirty="0"/>
              <a:t>je důležité jej napsat pečlivě, přesně, výstižně a pravdivě</a:t>
            </a:r>
          </a:p>
          <a:p>
            <a:r>
              <a:rPr lang="cs-CZ" dirty="0"/>
              <a:t>jedná se o osobní profil uchazeče o práci, o jakousi vizitku, jež vypovídá o jeho schopnostech, dovednostech i pracovních zkušenostech</a:t>
            </a:r>
          </a:p>
          <a:p>
            <a:r>
              <a:rPr lang="cs-CZ" dirty="0"/>
              <a:t>časové údaje o zaměstnání řadíme nejlépe chronologicky zpětně, tj. od posledního zaměstnavatele k prvnímu, v případě dosaženého vzdělání pak od nejvyššího k nejnižšímu</a:t>
            </a:r>
          </a:p>
        </p:txBody>
      </p:sp>
    </p:spTree>
    <p:extLst>
      <p:ext uri="{BB962C8B-B14F-4D97-AF65-F5344CB8AC3E}">
        <p14:creationId xmlns:p14="http://schemas.microsoft.com/office/powerpoint/2010/main" val="2040542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8E7889-C6DC-437C-855F-B7C256761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STRUKTUROVANÝ ŽIVOTOPIS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551D720-3B18-40FD-8EB4-8ADB2313F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4957" y="1522492"/>
            <a:ext cx="6299518" cy="5259308"/>
          </a:xfrm>
        </p:spPr>
      </p:pic>
    </p:spTree>
    <p:extLst>
      <p:ext uri="{BB962C8B-B14F-4D97-AF65-F5344CB8AC3E}">
        <p14:creationId xmlns:p14="http://schemas.microsoft.com/office/powerpoint/2010/main" val="993654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0C4DD-A741-4332-8790-81F47BDE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 tomto dotazníku se vyskytují cizí slova, která žadatelé o práci často používají. Spoj je s jejich českými významy.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7A6EB67-C343-4D15-8FCD-A6CCDDAD1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935"/>
          <a:stretch/>
        </p:blipFill>
        <p:spPr>
          <a:xfrm>
            <a:off x="555932" y="2183193"/>
            <a:ext cx="10345847" cy="3995666"/>
          </a:xfrm>
        </p:spPr>
      </p:pic>
    </p:spTree>
    <p:extLst>
      <p:ext uri="{BB962C8B-B14F-4D97-AF65-F5344CB8AC3E}">
        <p14:creationId xmlns:p14="http://schemas.microsoft.com/office/powerpoint/2010/main" val="371053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A27A6-69DF-425A-857F-B1146F734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3BB7888-8AFD-4292-8755-3B198099D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37"/>
          <a:stretch/>
        </p:blipFill>
        <p:spPr>
          <a:xfrm>
            <a:off x="6516210" y="1197299"/>
            <a:ext cx="665824" cy="5539666"/>
          </a:xfrm>
        </p:spPr>
      </p:pic>
    </p:spTree>
    <p:extLst>
      <p:ext uri="{BB962C8B-B14F-4D97-AF65-F5344CB8AC3E}">
        <p14:creationId xmlns:p14="http://schemas.microsoft.com/office/powerpoint/2010/main" val="59453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C3E70-B64E-4CF2-B58E-6B5C3B7B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Přiřaď k osobám na obrázku žádost o místo, o které by se mohly ucházet.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3773A6F0-B51C-4BA3-90A0-37C83E9F2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3592" y="1941513"/>
            <a:ext cx="8211388" cy="4739590"/>
          </a:xfrm>
        </p:spPr>
      </p:pic>
    </p:spTree>
    <p:extLst>
      <p:ext uri="{BB962C8B-B14F-4D97-AF65-F5344CB8AC3E}">
        <p14:creationId xmlns:p14="http://schemas.microsoft.com/office/powerpoint/2010/main" val="333420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8A8D11-DB51-43C0-8618-65C820DB4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C208A1-74A6-65ED-A3E2-1EDA2CC9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59527"/>
            <a:ext cx="4638567" cy="3390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/>
              <a:t>PRACOVNÍ LIST</a:t>
            </a:r>
            <a:br>
              <a:rPr lang="en-US" sz="6600"/>
            </a:br>
            <a:endParaRPr lang="en-US" sz="6600"/>
          </a:p>
        </p:txBody>
      </p:sp>
      <p:pic>
        <p:nvPicPr>
          <p:cNvPr id="7" name="Graphic 6" descr="Tužka">
            <a:extLst>
              <a:ext uri="{FF2B5EF4-FFF2-40B4-BE49-F238E27FC236}">
                <a16:creationId xmlns:a16="http://schemas.microsoft.com/office/drawing/2014/main" id="{5A6AF524-AF0F-0D9F-1956-0BF910A47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1" y="682617"/>
            <a:ext cx="5492766" cy="54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1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FA9E29-0EAD-4D94-B3FA-A9E6CA95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SE MI DNES DAŘILO? 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4D4D573-3AD0-A2F0-B89E-5A44B6D13EA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447895"/>
      </p:ext>
    </p:extLst>
  </p:cSld>
  <p:clrMapOvr>
    <a:masterClrMapping/>
  </p:clrMapOvr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198</Words>
  <Application>Microsoft Office PowerPoint</Application>
  <PresentationFormat>Širokoúhlá obrazovka</PresentationFormat>
  <Paragraphs>19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Aharoni</vt:lpstr>
      <vt:lpstr>Arial</vt:lpstr>
      <vt:lpstr>Avenir Next LT Pro</vt:lpstr>
      <vt:lpstr>FadeVTI</vt:lpstr>
      <vt:lpstr>STRUKTUROVANÝ ŽIVOTOPIS </vt:lpstr>
      <vt:lpstr>Vyber si jeden z obrázků a pokus se napsat životopis zobrazené věci či zvířete.</vt:lpstr>
      <vt:lpstr>STRUKTUROVANÝ ŽIVOTOPIS</vt:lpstr>
      <vt:lpstr>STRUKTUROVANÝ ŽIVOTOPIS</vt:lpstr>
      <vt:lpstr>V tomto dotazníku se vyskytují cizí slova, která žadatelé o práci často používají. Spoj je s jejich českými významy. </vt:lpstr>
      <vt:lpstr>ŘEŠENÍ</vt:lpstr>
      <vt:lpstr>Přiřaď k osobám na obrázku žádost o místo, o které by se mohly ucházet.</vt:lpstr>
      <vt:lpstr>PRACOVNÍ LIST </vt:lpstr>
      <vt:lpstr>JAK SE MI DNES DAŘILO?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STRUKTUROVANÝ ŽIVOTOPIS</dc:title>
  <dc:creator>Smetanová, Jana</dc:creator>
  <cp:lastModifiedBy>Smetanová, Jana</cp:lastModifiedBy>
  <cp:revision>2</cp:revision>
  <dcterms:created xsi:type="dcterms:W3CDTF">2023-04-24T07:40:51Z</dcterms:created>
  <dcterms:modified xsi:type="dcterms:W3CDTF">2025-03-10T12:06:57Z</dcterms:modified>
</cp:coreProperties>
</file>