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64" r:id="rId5"/>
    <p:sldId id="265" r:id="rId6"/>
    <p:sldId id="266" r:id="rId7"/>
    <p:sldId id="267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FA71FE-BFED-B63F-46EC-A94BD8BCF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17A5051-F9BE-BD16-9C9F-EF6DB9C66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BC62A3-C77D-A7D7-0E8C-AAC43CEDF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1FF9-B2CB-4299-84C5-7EB7252A77B4}" type="datetimeFigureOut">
              <a:rPr lang="cs-CZ" smtClean="0"/>
              <a:pPr/>
              <a:t>10.02.2025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E4DFD1-CD07-2BDA-928A-31B0BAD50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BF29F4-D398-4FD4-A90B-DE086D818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7176-39C0-4806-AC6F-F21818D0B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96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57BE54-BC20-5E4A-C1DF-D22F9F1F4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A8E4656-7D6E-77DE-E628-EC331A70E7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061457-BB33-F284-7A03-9B864EADD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1FF9-B2CB-4299-84C5-7EB7252A77B4}" type="datetimeFigureOut">
              <a:rPr lang="cs-CZ" smtClean="0"/>
              <a:pPr/>
              <a:t>10.02.2025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D39C72-B0F0-FB8C-CE05-F2899AA92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4D2630-D13A-9C4A-4DF2-6A5911A8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7176-39C0-4806-AC6F-F21818D0B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9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E382AB7-1029-5EFF-D2D6-CE43F08923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C419873-93E5-6A7B-0880-55A3D7CF3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FE7D3B-CBBD-AFAF-3049-588F8E5F6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1FF9-B2CB-4299-84C5-7EB7252A77B4}" type="datetimeFigureOut">
              <a:rPr lang="cs-CZ" smtClean="0"/>
              <a:pPr/>
              <a:t>10.02.2025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94261C-2F88-05CE-5E5F-A201F713C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228113-E753-14E1-E787-490DE2429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7176-39C0-4806-AC6F-F21818D0B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12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4F3979-6670-AFE7-A6DF-CB8338858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351510-6F5B-D2AB-4184-C3482BEE1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FC7568-1653-923F-6D86-8823B0886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1FF9-B2CB-4299-84C5-7EB7252A77B4}" type="datetimeFigureOut">
              <a:rPr lang="cs-CZ" smtClean="0"/>
              <a:pPr/>
              <a:t>10.02.2025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434022-961D-FCE4-E30F-DD304A54A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1D6BC6-398B-2650-161C-22009974F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7176-39C0-4806-AC6F-F21818D0B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47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8BAC60-3A2A-186B-56BB-35ACF54E7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4C587E-2A98-571B-B1F1-B6D81350A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A71F86-8883-82A3-BE00-FBD0B1FA9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1FF9-B2CB-4299-84C5-7EB7252A77B4}" type="datetimeFigureOut">
              <a:rPr lang="cs-CZ" smtClean="0"/>
              <a:pPr/>
              <a:t>10.02.2025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137843-F033-0A9A-20D0-271BAC4DE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68D33C-7D17-3F0B-145C-2A44F68D0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7176-39C0-4806-AC6F-F21818D0B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83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95FCF7-EAE4-01D8-1203-DAFE25119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5A1556-9BC8-1680-BF0E-CFE7D55316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965868-5B1B-E110-7F76-BA3C84666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FCC822-4D57-91CD-4378-DD9C834DB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1FF9-B2CB-4299-84C5-7EB7252A77B4}" type="datetimeFigureOut">
              <a:rPr lang="cs-CZ" smtClean="0"/>
              <a:pPr/>
              <a:t>10.02.2025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1A1BA3B-D1C9-17FE-B4C2-8D5BC4BEA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F3F548-0B88-9B07-83E2-4471498D5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7176-39C0-4806-AC6F-F21818D0B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43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AE6C2-A123-C958-479D-07495F34C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2FCA7F-7719-0E51-4A18-F6B5A8E13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D75A1B-E589-8752-229C-7F3BC53DB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89AF8AB-9DA0-718E-3209-CE3120F1C7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3A89D42-1B29-EA22-2F30-0F88507D78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24419F8-7AA5-7AAB-1A4B-752103D96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1FF9-B2CB-4299-84C5-7EB7252A77B4}" type="datetimeFigureOut">
              <a:rPr lang="cs-CZ" smtClean="0"/>
              <a:pPr/>
              <a:t>10.02.2025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6E5906E-27CF-5533-CF59-597822049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A204DA8-AD9F-4557-FE53-3A1BF7E6F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7176-39C0-4806-AC6F-F21818D0B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35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34AE26-E4E4-F412-6B0E-E5AA3041B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AC4F524-15DB-B5BF-AAE9-49BA87F44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1FF9-B2CB-4299-84C5-7EB7252A77B4}" type="datetimeFigureOut">
              <a:rPr lang="cs-CZ" smtClean="0"/>
              <a:pPr/>
              <a:t>10.02.2025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B4283A9-4B9E-9FE4-6C6E-29D42797B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5FDA83E-771C-039D-E64E-727A3F6B7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7176-39C0-4806-AC6F-F21818D0B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08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272E2AF-35CD-43E8-2EAC-FB4EC9DC0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1FF9-B2CB-4299-84C5-7EB7252A77B4}" type="datetimeFigureOut">
              <a:rPr lang="cs-CZ" smtClean="0"/>
              <a:pPr/>
              <a:t>10.02.2025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CAEE754-D9BF-0A9B-B623-D6862CD40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FEA6DC-6682-A7DE-521D-32E326C1C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7176-39C0-4806-AC6F-F21818D0B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76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587700-5F8A-BF88-4FE1-8FD433BE9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562594-1BF8-8EA6-439E-849AB557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9DE8CD4-4BAB-FF4A-1949-867FD0EF3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6820CA-A81B-7AAB-6523-0FF768374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1FF9-B2CB-4299-84C5-7EB7252A77B4}" type="datetimeFigureOut">
              <a:rPr lang="cs-CZ" smtClean="0"/>
              <a:pPr/>
              <a:t>10.02.2025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E6EA1D-2147-316F-01FE-3481C6C03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C542FF-BDD0-D1CC-C820-62B7945DD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7176-39C0-4806-AC6F-F21818D0B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0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0C5767-460F-FAA2-C98B-6278EDD4A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A66E58E-3605-9F82-47D5-9EA8849ED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AF049F-D9D4-C86B-EE39-50A47A1E0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00980D-452D-3273-9AA9-BC97C2CB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1FF9-B2CB-4299-84C5-7EB7252A77B4}" type="datetimeFigureOut">
              <a:rPr lang="cs-CZ" smtClean="0"/>
              <a:pPr/>
              <a:t>10.02.2025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DDC147-2F59-54FB-9AFE-00365AAC6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409FB3-6FE3-8780-96AA-2331E000A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7176-39C0-4806-AC6F-F21818D0B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61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87DB4E8-C449-D197-2433-1B495BCC7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41852B-8942-43C2-26A4-B7F6F9A1D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E0F06E-4D2E-067F-85CD-CBBBD1D15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3D1FF9-B2CB-4299-84C5-7EB7252A77B4}" type="datetimeFigureOut">
              <a:rPr lang="cs-CZ" smtClean="0"/>
              <a:pPr/>
              <a:t>10.02.2025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1B9B0B-2D03-A73E-CB14-3EE1BC62C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7D2C37-0D90-970D-A8B3-A69F20FD2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2F7176-39C0-4806-AC6F-F21818D0B7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52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32D45EE4-C4F0-4F72-B1C6-39F596D13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C459BAD-4279-4A9D-B0C5-662C5F5E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1696472" y="-729002"/>
            <a:ext cx="5649003" cy="7988753"/>
          </a:xfrm>
          <a:custGeom>
            <a:avLst/>
            <a:gdLst>
              <a:gd name="connsiteX0" fmla="*/ 0 w 5649003"/>
              <a:gd name="connsiteY0" fmla="*/ 3994377 h 7988753"/>
              <a:gd name="connsiteX1" fmla="*/ 2824502 w 5649003"/>
              <a:gd name="connsiteY1" fmla="*/ 0 h 7988753"/>
              <a:gd name="connsiteX2" fmla="*/ 5649004 w 5649003"/>
              <a:gd name="connsiteY2" fmla="*/ 3994377 h 7988753"/>
              <a:gd name="connsiteX3" fmla="*/ 2824502 w 5649003"/>
              <a:gd name="connsiteY3" fmla="*/ 7988754 h 7988753"/>
              <a:gd name="connsiteX4" fmla="*/ 0 w 5649003"/>
              <a:gd name="connsiteY4" fmla="*/ 3994377 h 798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003" h="7988753" fill="none" extrusionOk="0">
                <a:moveTo>
                  <a:pt x="0" y="3994377"/>
                </a:moveTo>
                <a:cubicBezTo>
                  <a:pt x="186946" y="1724370"/>
                  <a:pt x="1438121" y="-52385"/>
                  <a:pt x="2824502" y="0"/>
                </a:cubicBezTo>
                <a:cubicBezTo>
                  <a:pt x="4573533" y="-25557"/>
                  <a:pt x="5524760" y="1760129"/>
                  <a:pt x="5649004" y="3994377"/>
                </a:cubicBezTo>
                <a:cubicBezTo>
                  <a:pt x="5518761" y="6222535"/>
                  <a:pt x="4285196" y="8231096"/>
                  <a:pt x="2824502" y="7988754"/>
                </a:cubicBezTo>
                <a:cubicBezTo>
                  <a:pt x="1332602" y="8079924"/>
                  <a:pt x="181951" y="6393158"/>
                  <a:pt x="0" y="3994377"/>
                </a:cubicBezTo>
                <a:close/>
              </a:path>
              <a:path w="5649003" h="7988753" stroke="0" extrusionOk="0">
                <a:moveTo>
                  <a:pt x="0" y="3994377"/>
                </a:moveTo>
                <a:cubicBezTo>
                  <a:pt x="-54350" y="1735993"/>
                  <a:pt x="1351726" y="167869"/>
                  <a:pt x="2824502" y="0"/>
                </a:cubicBezTo>
                <a:cubicBezTo>
                  <a:pt x="4343116" y="-29476"/>
                  <a:pt x="5695592" y="2113332"/>
                  <a:pt x="5649004" y="3994377"/>
                </a:cubicBezTo>
                <a:cubicBezTo>
                  <a:pt x="5518596" y="6213441"/>
                  <a:pt x="4081190" y="7959286"/>
                  <a:pt x="2824502" y="7988754"/>
                </a:cubicBezTo>
                <a:cubicBezTo>
                  <a:pt x="1192166" y="7815502"/>
                  <a:pt x="-92001" y="6198372"/>
                  <a:pt x="0" y="3994377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3743190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ovéPole 1"/>
          <p:cNvSpPr txBox="1"/>
          <p:nvPr/>
        </p:nvSpPr>
        <p:spPr>
          <a:xfrm>
            <a:off x="1549908" y="1911096"/>
            <a:ext cx="6041898" cy="20766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Žádost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0953BC39-9D68-40BE-BF3C-5C4EB782A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80654" y="4173498"/>
            <a:ext cx="3182692" cy="18288"/>
          </a:xfrm>
          <a:custGeom>
            <a:avLst/>
            <a:gdLst>
              <a:gd name="connsiteX0" fmla="*/ 0 w 3182692"/>
              <a:gd name="connsiteY0" fmla="*/ 0 h 18288"/>
              <a:gd name="connsiteX1" fmla="*/ 604711 w 3182692"/>
              <a:gd name="connsiteY1" fmla="*/ 0 h 18288"/>
              <a:gd name="connsiteX2" fmla="*/ 1241250 w 3182692"/>
              <a:gd name="connsiteY2" fmla="*/ 0 h 18288"/>
              <a:gd name="connsiteX3" fmla="*/ 1909615 w 3182692"/>
              <a:gd name="connsiteY3" fmla="*/ 0 h 18288"/>
              <a:gd name="connsiteX4" fmla="*/ 2577981 w 3182692"/>
              <a:gd name="connsiteY4" fmla="*/ 0 h 18288"/>
              <a:gd name="connsiteX5" fmla="*/ 3182692 w 3182692"/>
              <a:gd name="connsiteY5" fmla="*/ 0 h 18288"/>
              <a:gd name="connsiteX6" fmla="*/ 3182692 w 3182692"/>
              <a:gd name="connsiteY6" fmla="*/ 18288 h 18288"/>
              <a:gd name="connsiteX7" fmla="*/ 2482500 w 3182692"/>
              <a:gd name="connsiteY7" fmla="*/ 18288 h 18288"/>
              <a:gd name="connsiteX8" fmla="*/ 1782308 w 3182692"/>
              <a:gd name="connsiteY8" fmla="*/ 18288 h 18288"/>
              <a:gd name="connsiteX9" fmla="*/ 1145769 w 3182692"/>
              <a:gd name="connsiteY9" fmla="*/ 18288 h 18288"/>
              <a:gd name="connsiteX10" fmla="*/ 0 w 3182692"/>
              <a:gd name="connsiteY10" fmla="*/ 18288 h 18288"/>
              <a:gd name="connsiteX11" fmla="*/ 0 w 3182692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18288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983" y="8157"/>
                  <a:pt x="3182279" y="12125"/>
                  <a:pt x="3182692" y="18288"/>
                </a:cubicBezTo>
                <a:cubicBezTo>
                  <a:pt x="2998421" y="21742"/>
                  <a:pt x="2675038" y="19014"/>
                  <a:pt x="2482500" y="18288"/>
                </a:cubicBezTo>
                <a:cubicBezTo>
                  <a:pt x="2289962" y="17562"/>
                  <a:pt x="1930644" y="6834"/>
                  <a:pt x="1782308" y="18288"/>
                </a:cubicBezTo>
                <a:cubicBezTo>
                  <a:pt x="1633972" y="29742"/>
                  <a:pt x="1287388" y="-1992"/>
                  <a:pt x="1145769" y="18288"/>
                </a:cubicBezTo>
                <a:cubicBezTo>
                  <a:pt x="1004150" y="38568"/>
                  <a:pt x="256377" y="-37438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182692" h="18288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428" y="4493"/>
                  <a:pt x="3183076" y="9472"/>
                  <a:pt x="3182692" y="18288"/>
                </a:cubicBezTo>
                <a:cubicBezTo>
                  <a:pt x="3039109" y="-12701"/>
                  <a:pt x="2823860" y="13848"/>
                  <a:pt x="2546154" y="18288"/>
                </a:cubicBezTo>
                <a:cubicBezTo>
                  <a:pt x="2268448" y="22728"/>
                  <a:pt x="2098674" y="5291"/>
                  <a:pt x="1845961" y="18288"/>
                </a:cubicBezTo>
                <a:cubicBezTo>
                  <a:pt x="1593248" y="31285"/>
                  <a:pt x="1456743" y="27560"/>
                  <a:pt x="1304904" y="18288"/>
                </a:cubicBezTo>
                <a:cubicBezTo>
                  <a:pt x="1153065" y="9016"/>
                  <a:pt x="947204" y="11126"/>
                  <a:pt x="668365" y="18288"/>
                </a:cubicBezTo>
                <a:cubicBezTo>
                  <a:pt x="389526" y="25450"/>
                  <a:pt x="288244" y="-4628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167D6CB-1929-4EB5-87CC-D17198FC5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cs-CZ" sz="4700" dirty="0">
                <a:effectLst/>
              </a:rPr>
              <a:t>MLUVNÍ CVIČENÍ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94920" y="9103"/>
                  <a:pt x="287892" y="-4966"/>
                  <a:pt x="434157" y="0"/>
                </a:cubicBezTo>
                <a:cubicBezTo>
                  <a:pt x="580422" y="4966"/>
                  <a:pt x="943595" y="-14182"/>
                  <a:pt x="1193932" y="0"/>
                </a:cubicBezTo>
                <a:cubicBezTo>
                  <a:pt x="1444270" y="14182"/>
                  <a:pt x="1472129" y="5523"/>
                  <a:pt x="1628089" y="0"/>
                </a:cubicBezTo>
                <a:cubicBezTo>
                  <a:pt x="1784049" y="-5523"/>
                  <a:pt x="1962419" y="-17322"/>
                  <a:pt x="2225055" y="0"/>
                </a:cubicBezTo>
                <a:cubicBezTo>
                  <a:pt x="2487691" y="17322"/>
                  <a:pt x="2700681" y="1311"/>
                  <a:pt x="3066235" y="0"/>
                </a:cubicBezTo>
                <a:cubicBezTo>
                  <a:pt x="3431789" y="-1311"/>
                  <a:pt x="3405662" y="25081"/>
                  <a:pt x="3744605" y="0"/>
                </a:cubicBezTo>
                <a:cubicBezTo>
                  <a:pt x="4083548" y="-25081"/>
                  <a:pt x="4265111" y="-11945"/>
                  <a:pt x="4504380" y="0"/>
                </a:cubicBezTo>
                <a:cubicBezTo>
                  <a:pt x="4743649" y="11945"/>
                  <a:pt x="4860394" y="-2832"/>
                  <a:pt x="5101346" y="0"/>
                </a:cubicBezTo>
                <a:cubicBezTo>
                  <a:pt x="5342298" y="2832"/>
                  <a:pt x="5456387" y="23676"/>
                  <a:pt x="5779717" y="0"/>
                </a:cubicBezTo>
                <a:cubicBezTo>
                  <a:pt x="6103047" y="-23676"/>
                  <a:pt x="6270379" y="-37291"/>
                  <a:pt x="6620896" y="0"/>
                </a:cubicBezTo>
                <a:cubicBezTo>
                  <a:pt x="6971413" y="37291"/>
                  <a:pt x="6989068" y="24674"/>
                  <a:pt x="7136458" y="0"/>
                </a:cubicBezTo>
                <a:cubicBezTo>
                  <a:pt x="7283848" y="-24674"/>
                  <a:pt x="7752532" y="-22436"/>
                  <a:pt x="8140446" y="0"/>
                </a:cubicBezTo>
                <a:cubicBezTo>
                  <a:pt x="8140314" y="7702"/>
                  <a:pt x="8140234" y="13511"/>
                  <a:pt x="8140446" y="18288"/>
                </a:cubicBezTo>
                <a:cubicBezTo>
                  <a:pt x="7906329" y="-3043"/>
                  <a:pt x="7681180" y="27465"/>
                  <a:pt x="7543480" y="18288"/>
                </a:cubicBezTo>
                <a:cubicBezTo>
                  <a:pt x="7405780" y="9111"/>
                  <a:pt x="7216607" y="3660"/>
                  <a:pt x="7109323" y="18288"/>
                </a:cubicBezTo>
                <a:cubicBezTo>
                  <a:pt x="7002039" y="32916"/>
                  <a:pt x="6576231" y="42692"/>
                  <a:pt x="6430952" y="18288"/>
                </a:cubicBezTo>
                <a:cubicBezTo>
                  <a:pt x="6285673" y="-6116"/>
                  <a:pt x="6138840" y="34521"/>
                  <a:pt x="5915391" y="18288"/>
                </a:cubicBezTo>
                <a:cubicBezTo>
                  <a:pt x="5691942" y="2055"/>
                  <a:pt x="5459460" y="51666"/>
                  <a:pt x="5237020" y="18288"/>
                </a:cubicBezTo>
                <a:cubicBezTo>
                  <a:pt x="5014580" y="-15090"/>
                  <a:pt x="4747677" y="40449"/>
                  <a:pt x="4558650" y="18288"/>
                </a:cubicBezTo>
                <a:cubicBezTo>
                  <a:pt x="4369623" y="-3873"/>
                  <a:pt x="4146061" y="12568"/>
                  <a:pt x="3880279" y="18288"/>
                </a:cubicBezTo>
                <a:cubicBezTo>
                  <a:pt x="3614497" y="24008"/>
                  <a:pt x="3473808" y="-12908"/>
                  <a:pt x="3201909" y="18288"/>
                </a:cubicBezTo>
                <a:cubicBezTo>
                  <a:pt x="2930010" y="49484"/>
                  <a:pt x="2728175" y="-3430"/>
                  <a:pt x="2604943" y="18288"/>
                </a:cubicBezTo>
                <a:cubicBezTo>
                  <a:pt x="2481711" y="40006"/>
                  <a:pt x="2004334" y="26952"/>
                  <a:pt x="1845168" y="18288"/>
                </a:cubicBezTo>
                <a:cubicBezTo>
                  <a:pt x="1686003" y="9624"/>
                  <a:pt x="1375070" y="37580"/>
                  <a:pt x="1166797" y="18288"/>
                </a:cubicBezTo>
                <a:cubicBezTo>
                  <a:pt x="958524" y="-1004"/>
                  <a:pt x="342846" y="888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42435" y="-24533"/>
                  <a:pt x="380026" y="17447"/>
                  <a:pt x="596966" y="0"/>
                </a:cubicBezTo>
                <a:cubicBezTo>
                  <a:pt x="813906" y="-17447"/>
                  <a:pt x="830530" y="13462"/>
                  <a:pt x="1031123" y="0"/>
                </a:cubicBezTo>
                <a:cubicBezTo>
                  <a:pt x="1231716" y="-13462"/>
                  <a:pt x="1634038" y="0"/>
                  <a:pt x="1872303" y="0"/>
                </a:cubicBezTo>
                <a:cubicBezTo>
                  <a:pt x="2110568" y="0"/>
                  <a:pt x="2261934" y="-25727"/>
                  <a:pt x="2469269" y="0"/>
                </a:cubicBezTo>
                <a:cubicBezTo>
                  <a:pt x="2676604" y="25727"/>
                  <a:pt x="2790440" y="16284"/>
                  <a:pt x="3066235" y="0"/>
                </a:cubicBezTo>
                <a:cubicBezTo>
                  <a:pt x="3342030" y="-16284"/>
                  <a:pt x="3685603" y="41976"/>
                  <a:pt x="3907414" y="0"/>
                </a:cubicBezTo>
                <a:cubicBezTo>
                  <a:pt x="4129225" y="-41976"/>
                  <a:pt x="4177416" y="-7598"/>
                  <a:pt x="4422976" y="0"/>
                </a:cubicBezTo>
                <a:cubicBezTo>
                  <a:pt x="4668536" y="7598"/>
                  <a:pt x="5023499" y="-28058"/>
                  <a:pt x="5264155" y="0"/>
                </a:cubicBezTo>
                <a:cubicBezTo>
                  <a:pt x="5504811" y="28058"/>
                  <a:pt x="5703675" y="13288"/>
                  <a:pt x="6105335" y="0"/>
                </a:cubicBezTo>
                <a:cubicBezTo>
                  <a:pt x="6506995" y="-13288"/>
                  <a:pt x="6455516" y="-5124"/>
                  <a:pt x="6783705" y="0"/>
                </a:cubicBezTo>
                <a:cubicBezTo>
                  <a:pt x="7111894" y="5124"/>
                  <a:pt x="7512856" y="10604"/>
                  <a:pt x="8140446" y="0"/>
                </a:cubicBezTo>
                <a:cubicBezTo>
                  <a:pt x="8140458" y="8833"/>
                  <a:pt x="8140986" y="9830"/>
                  <a:pt x="8140446" y="18288"/>
                </a:cubicBezTo>
                <a:cubicBezTo>
                  <a:pt x="7959314" y="3345"/>
                  <a:pt x="7870113" y="10437"/>
                  <a:pt x="7706289" y="18288"/>
                </a:cubicBezTo>
                <a:cubicBezTo>
                  <a:pt x="7542465" y="26139"/>
                  <a:pt x="7157940" y="17482"/>
                  <a:pt x="6865109" y="18288"/>
                </a:cubicBezTo>
                <a:cubicBezTo>
                  <a:pt x="6572278" y="19094"/>
                  <a:pt x="6524256" y="38051"/>
                  <a:pt x="6349548" y="18288"/>
                </a:cubicBezTo>
                <a:cubicBezTo>
                  <a:pt x="6174840" y="-1475"/>
                  <a:pt x="5951624" y="174"/>
                  <a:pt x="5671177" y="18288"/>
                </a:cubicBezTo>
                <a:cubicBezTo>
                  <a:pt x="5390730" y="36402"/>
                  <a:pt x="5222992" y="60058"/>
                  <a:pt x="4829998" y="18288"/>
                </a:cubicBezTo>
                <a:cubicBezTo>
                  <a:pt x="4437004" y="-23482"/>
                  <a:pt x="4344181" y="39087"/>
                  <a:pt x="4151627" y="18288"/>
                </a:cubicBezTo>
                <a:cubicBezTo>
                  <a:pt x="3959073" y="-2511"/>
                  <a:pt x="3886970" y="32875"/>
                  <a:pt x="3717470" y="18288"/>
                </a:cubicBezTo>
                <a:cubicBezTo>
                  <a:pt x="3547970" y="3701"/>
                  <a:pt x="3451521" y="31872"/>
                  <a:pt x="3201909" y="18288"/>
                </a:cubicBezTo>
                <a:cubicBezTo>
                  <a:pt x="2952297" y="4704"/>
                  <a:pt x="2543413" y="6029"/>
                  <a:pt x="2360729" y="18288"/>
                </a:cubicBezTo>
                <a:cubicBezTo>
                  <a:pt x="2178045" y="30547"/>
                  <a:pt x="1906056" y="25847"/>
                  <a:pt x="1682359" y="18288"/>
                </a:cubicBezTo>
                <a:cubicBezTo>
                  <a:pt x="1458662" y="10730"/>
                  <a:pt x="1330405" y="8046"/>
                  <a:pt x="1166797" y="18288"/>
                </a:cubicBezTo>
                <a:cubicBezTo>
                  <a:pt x="1003189" y="28530"/>
                  <a:pt x="278098" y="19533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17025A-BDC0-4E6C-B1C0-A04818EB7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/>
              <a:t>CO BY BYLO, KDYBY</a:t>
            </a:r>
          </a:p>
          <a:p>
            <a:r>
              <a:rPr lang="cs-CZ" sz="3200" b="0" i="0" u="none" strike="noStrike" baseline="0" dirty="0">
                <a:latin typeface="Book Antiqua" panose="02040602050305030304" pitchFamily="18" charset="0"/>
              </a:rPr>
              <a:t>… kdyby ve škole byl jen jeden předmět? </a:t>
            </a:r>
          </a:p>
          <a:p>
            <a:r>
              <a:rPr lang="pl-PL" sz="3200" b="0" i="0" u="none" strike="noStrike" baseline="0" dirty="0">
                <a:latin typeface="Book Antiqua" panose="02040602050305030304" pitchFamily="18" charset="0"/>
              </a:rPr>
              <a:t>… kdyby se všechny telefony najednou vypnuly? 	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JAKÉ BY TO BYLO, KDYBY </a:t>
            </a:r>
          </a:p>
          <a:p>
            <a:r>
              <a:rPr lang="cs-CZ" sz="3200" dirty="0">
                <a:latin typeface="Book Antiqua" panose="02040602050305030304" pitchFamily="18" charset="0"/>
              </a:rPr>
              <a:t>… kdyby o nás všichni věděli všechno? 	</a:t>
            </a:r>
          </a:p>
          <a:p>
            <a:r>
              <a:rPr lang="cs-CZ" sz="3200" dirty="0">
                <a:latin typeface="Book Antiqua" panose="02040602050305030304" pitchFamily="18" charset="0"/>
              </a:rPr>
              <a:t>… kdyby čtyřlístky skutečně přinášely štěstí? 	</a:t>
            </a:r>
          </a:p>
          <a:p>
            <a:endParaRPr lang="cs-CZ" sz="3200" dirty="0">
              <a:latin typeface="Book Antiqua" panose="02040602050305030304" pitchFamily="18" charset="0"/>
            </a:endParaRPr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4075490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764704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7030A0"/>
                </a:solidFill>
              </a:rPr>
              <a:t>Žádost je druh úředního dopisu.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39552" y="162880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Vlastnosti</a:t>
            </a:r>
            <a:r>
              <a:rPr lang="cs-CZ" sz="2800" dirty="0">
                <a:solidFill>
                  <a:srgbClr val="7030A0"/>
                </a:solidFill>
              </a:rPr>
              <a:t>: 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924200" y="178120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076600" y="193360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699792" y="1628800"/>
            <a:ext cx="56886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>
                <a:solidFill>
                  <a:srgbClr val="7030A0"/>
                </a:solidFill>
              </a:rPr>
              <a:t> ustálená forma</a:t>
            </a:r>
          </a:p>
          <a:p>
            <a:pPr>
              <a:buFont typeface="Arial" pitchFamily="34" charset="0"/>
              <a:buChar char="•"/>
            </a:pPr>
            <a:endParaRPr lang="cs-CZ" sz="2400" dirty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>
                <a:solidFill>
                  <a:srgbClr val="7030A0"/>
                </a:solidFill>
              </a:rPr>
              <a:t> stručnost</a:t>
            </a:r>
          </a:p>
          <a:p>
            <a:pPr>
              <a:buFont typeface="Arial" pitchFamily="34" charset="0"/>
              <a:buChar char="•"/>
            </a:pPr>
            <a:endParaRPr lang="cs-CZ" sz="2400" dirty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>
                <a:solidFill>
                  <a:srgbClr val="7030A0"/>
                </a:solidFill>
              </a:rPr>
              <a:t> grafická úprava</a:t>
            </a:r>
          </a:p>
          <a:p>
            <a:pPr>
              <a:buFont typeface="Arial" pitchFamily="34" charset="0"/>
              <a:buChar char="•"/>
            </a:pPr>
            <a:endParaRPr lang="cs-CZ" sz="2400" dirty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>
                <a:solidFill>
                  <a:srgbClr val="7030A0"/>
                </a:solidFill>
              </a:rPr>
              <a:t> neutrální vyjadřování</a:t>
            </a:r>
          </a:p>
          <a:p>
            <a:pPr>
              <a:buFont typeface="Arial" pitchFamily="34" charset="0"/>
              <a:buChar char="•"/>
            </a:pPr>
            <a:endParaRPr lang="cs-CZ" sz="2400" dirty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>
                <a:solidFill>
                  <a:srgbClr val="7030A0"/>
                </a:solidFill>
              </a:rPr>
              <a:t> bez citově zabarvených prostředků</a:t>
            </a:r>
          </a:p>
          <a:p>
            <a:pPr>
              <a:buFont typeface="Arial" pitchFamily="34" charset="0"/>
              <a:buChar char="•"/>
            </a:pPr>
            <a:endParaRPr lang="cs-CZ" sz="2400" dirty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endParaRPr lang="cs-CZ" sz="24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ředitelka\AppData\Local\Microsoft\Windows\Temporary Internet Files\Content.IE5\UTF2NTBH\MC9002121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085184"/>
            <a:ext cx="1811426" cy="1370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94920" y="9103"/>
                  <a:pt x="287892" y="-4966"/>
                  <a:pt x="434157" y="0"/>
                </a:cubicBezTo>
                <a:cubicBezTo>
                  <a:pt x="580422" y="4966"/>
                  <a:pt x="943595" y="-14182"/>
                  <a:pt x="1193932" y="0"/>
                </a:cubicBezTo>
                <a:cubicBezTo>
                  <a:pt x="1444270" y="14182"/>
                  <a:pt x="1472129" y="5523"/>
                  <a:pt x="1628089" y="0"/>
                </a:cubicBezTo>
                <a:cubicBezTo>
                  <a:pt x="1784049" y="-5523"/>
                  <a:pt x="1962419" y="-17322"/>
                  <a:pt x="2225055" y="0"/>
                </a:cubicBezTo>
                <a:cubicBezTo>
                  <a:pt x="2487691" y="17322"/>
                  <a:pt x="2700681" y="1311"/>
                  <a:pt x="3066235" y="0"/>
                </a:cubicBezTo>
                <a:cubicBezTo>
                  <a:pt x="3431789" y="-1311"/>
                  <a:pt x="3405662" y="25081"/>
                  <a:pt x="3744605" y="0"/>
                </a:cubicBezTo>
                <a:cubicBezTo>
                  <a:pt x="4083548" y="-25081"/>
                  <a:pt x="4265111" y="-11945"/>
                  <a:pt x="4504380" y="0"/>
                </a:cubicBezTo>
                <a:cubicBezTo>
                  <a:pt x="4743649" y="11945"/>
                  <a:pt x="4860394" y="-2832"/>
                  <a:pt x="5101346" y="0"/>
                </a:cubicBezTo>
                <a:cubicBezTo>
                  <a:pt x="5342298" y="2832"/>
                  <a:pt x="5456387" y="23676"/>
                  <a:pt x="5779717" y="0"/>
                </a:cubicBezTo>
                <a:cubicBezTo>
                  <a:pt x="6103047" y="-23676"/>
                  <a:pt x="6270379" y="-37291"/>
                  <a:pt x="6620896" y="0"/>
                </a:cubicBezTo>
                <a:cubicBezTo>
                  <a:pt x="6971413" y="37291"/>
                  <a:pt x="6989068" y="24674"/>
                  <a:pt x="7136458" y="0"/>
                </a:cubicBezTo>
                <a:cubicBezTo>
                  <a:pt x="7283848" y="-24674"/>
                  <a:pt x="7752532" y="-22436"/>
                  <a:pt x="8140446" y="0"/>
                </a:cubicBezTo>
                <a:cubicBezTo>
                  <a:pt x="8140314" y="7702"/>
                  <a:pt x="8140234" y="13511"/>
                  <a:pt x="8140446" y="18288"/>
                </a:cubicBezTo>
                <a:cubicBezTo>
                  <a:pt x="7906329" y="-3043"/>
                  <a:pt x="7681180" y="27465"/>
                  <a:pt x="7543480" y="18288"/>
                </a:cubicBezTo>
                <a:cubicBezTo>
                  <a:pt x="7405780" y="9111"/>
                  <a:pt x="7216607" y="3660"/>
                  <a:pt x="7109323" y="18288"/>
                </a:cubicBezTo>
                <a:cubicBezTo>
                  <a:pt x="7002039" y="32916"/>
                  <a:pt x="6576231" y="42692"/>
                  <a:pt x="6430952" y="18288"/>
                </a:cubicBezTo>
                <a:cubicBezTo>
                  <a:pt x="6285673" y="-6116"/>
                  <a:pt x="6138840" y="34521"/>
                  <a:pt x="5915391" y="18288"/>
                </a:cubicBezTo>
                <a:cubicBezTo>
                  <a:pt x="5691942" y="2055"/>
                  <a:pt x="5459460" y="51666"/>
                  <a:pt x="5237020" y="18288"/>
                </a:cubicBezTo>
                <a:cubicBezTo>
                  <a:pt x="5014580" y="-15090"/>
                  <a:pt x="4747677" y="40449"/>
                  <a:pt x="4558650" y="18288"/>
                </a:cubicBezTo>
                <a:cubicBezTo>
                  <a:pt x="4369623" y="-3873"/>
                  <a:pt x="4146061" y="12568"/>
                  <a:pt x="3880279" y="18288"/>
                </a:cubicBezTo>
                <a:cubicBezTo>
                  <a:pt x="3614497" y="24008"/>
                  <a:pt x="3473808" y="-12908"/>
                  <a:pt x="3201909" y="18288"/>
                </a:cubicBezTo>
                <a:cubicBezTo>
                  <a:pt x="2930010" y="49484"/>
                  <a:pt x="2728175" y="-3430"/>
                  <a:pt x="2604943" y="18288"/>
                </a:cubicBezTo>
                <a:cubicBezTo>
                  <a:pt x="2481711" y="40006"/>
                  <a:pt x="2004334" y="26952"/>
                  <a:pt x="1845168" y="18288"/>
                </a:cubicBezTo>
                <a:cubicBezTo>
                  <a:pt x="1686003" y="9624"/>
                  <a:pt x="1375070" y="37580"/>
                  <a:pt x="1166797" y="18288"/>
                </a:cubicBezTo>
                <a:cubicBezTo>
                  <a:pt x="958524" y="-1004"/>
                  <a:pt x="342846" y="888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42435" y="-24533"/>
                  <a:pt x="380026" y="17447"/>
                  <a:pt x="596966" y="0"/>
                </a:cubicBezTo>
                <a:cubicBezTo>
                  <a:pt x="813906" y="-17447"/>
                  <a:pt x="830530" y="13462"/>
                  <a:pt x="1031123" y="0"/>
                </a:cubicBezTo>
                <a:cubicBezTo>
                  <a:pt x="1231716" y="-13462"/>
                  <a:pt x="1634038" y="0"/>
                  <a:pt x="1872303" y="0"/>
                </a:cubicBezTo>
                <a:cubicBezTo>
                  <a:pt x="2110568" y="0"/>
                  <a:pt x="2261934" y="-25727"/>
                  <a:pt x="2469269" y="0"/>
                </a:cubicBezTo>
                <a:cubicBezTo>
                  <a:pt x="2676604" y="25727"/>
                  <a:pt x="2790440" y="16284"/>
                  <a:pt x="3066235" y="0"/>
                </a:cubicBezTo>
                <a:cubicBezTo>
                  <a:pt x="3342030" y="-16284"/>
                  <a:pt x="3685603" y="41976"/>
                  <a:pt x="3907414" y="0"/>
                </a:cubicBezTo>
                <a:cubicBezTo>
                  <a:pt x="4129225" y="-41976"/>
                  <a:pt x="4177416" y="-7598"/>
                  <a:pt x="4422976" y="0"/>
                </a:cubicBezTo>
                <a:cubicBezTo>
                  <a:pt x="4668536" y="7598"/>
                  <a:pt x="5023499" y="-28058"/>
                  <a:pt x="5264155" y="0"/>
                </a:cubicBezTo>
                <a:cubicBezTo>
                  <a:pt x="5504811" y="28058"/>
                  <a:pt x="5703675" y="13288"/>
                  <a:pt x="6105335" y="0"/>
                </a:cubicBezTo>
                <a:cubicBezTo>
                  <a:pt x="6506995" y="-13288"/>
                  <a:pt x="6455516" y="-5124"/>
                  <a:pt x="6783705" y="0"/>
                </a:cubicBezTo>
                <a:cubicBezTo>
                  <a:pt x="7111894" y="5124"/>
                  <a:pt x="7512856" y="10604"/>
                  <a:pt x="8140446" y="0"/>
                </a:cubicBezTo>
                <a:cubicBezTo>
                  <a:pt x="8140458" y="8833"/>
                  <a:pt x="8140986" y="9830"/>
                  <a:pt x="8140446" y="18288"/>
                </a:cubicBezTo>
                <a:cubicBezTo>
                  <a:pt x="7959314" y="3345"/>
                  <a:pt x="7870113" y="10437"/>
                  <a:pt x="7706289" y="18288"/>
                </a:cubicBezTo>
                <a:cubicBezTo>
                  <a:pt x="7542465" y="26139"/>
                  <a:pt x="7157940" y="17482"/>
                  <a:pt x="6865109" y="18288"/>
                </a:cubicBezTo>
                <a:cubicBezTo>
                  <a:pt x="6572278" y="19094"/>
                  <a:pt x="6524256" y="38051"/>
                  <a:pt x="6349548" y="18288"/>
                </a:cubicBezTo>
                <a:cubicBezTo>
                  <a:pt x="6174840" y="-1475"/>
                  <a:pt x="5951624" y="174"/>
                  <a:pt x="5671177" y="18288"/>
                </a:cubicBezTo>
                <a:cubicBezTo>
                  <a:pt x="5390730" y="36402"/>
                  <a:pt x="5222992" y="60058"/>
                  <a:pt x="4829998" y="18288"/>
                </a:cubicBezTo>
                <a:cubicBezTo>
                  <a:pt x="4437004" y="-23482"/>
                  <a:pt x="4344181" y="39087"/>
                  <a:pt x="4151627" y="18288"/>
                </a:cubicBezTo>
                <a:cubicBezTo>
                  <a:pt x="3959073" y="-2511"/>
                  <a:pt x="3886970" y="32875"/>
                  <a:pt x="3717470" y="18288"/>
                </a:cubicBezTo>
                <a:cubicBezTo>
                  <a:pt x="3547970" y="3701"/>
                  <a:pt x="3451521" y="31872"/>
                  <a:pt x="3201909" y="18288"/>
                </a:cubicBezTo>
                <a:cubicBezTo>
                  <a:pt x="2952297" y="4704"/>
                  <a:pt x="2543413" y="6029"/>
                  <a:pt x="2360729" y="18288"/>
                </a:cubicBezTo>
                <a:cubicBezTo>
                  <a:pt x="2178045" y="30547"/>
                  <a:pt x="1906056" y="25847"/>
                  <a:pt x="1682359" y="18288"/>
                </a:cubicBezTo>
                <a:cubicBezTo>
                  <a:pt x="1458662" y="10730"/>
                  <a:pt x="1330405" y="8046"/>
                  <a:pt x="1166797" y="18288"/>
                </a:cubicBezTo>
                <a:cubicBezTo>
                  <a:pt x="1003189" y="28530"/>
                  <a:pt x="278098" y="19533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4E27C4-91CB-80E8-D589-6D79B7A9F0D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1929384"/>
            <a:ext cx="7886700" cy="4251960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/>
            <a:endParaRPr lang="en-US" sz="1900" b="0" i="0" u="none" strike="noStrike" baseline="0" dirty="0"/>
          </a:p>
          <a:p>
            <a:pPr indent="-228600" defTabSz="914400"/>
            <a:r>
              <a:rPr lang="en-US" sz="3200" b="1" i="0" u="none" strike="noStrike" baseline="0" dirty="0" err="1"/>
              <a:t>Vyjmenuj</a:t>
            </a:r>
            <a:r>
              <a:rPr lang="en-US" sz="3200" b="1" i="0" u="none" strike="noStrike" baseline="0" dirty="0"/>
              <a:t> </a:t>
            </a:r>
            <a:r>
              <a:rPr lang="en-US" sz="3200" b="1" i="0" u="none" strike="noStrike" baseline="0" dirty="0" err="1"/>
              <a:t>alespoň</a:t>
            </a:r>
            <a:r>
              <a:rPr lang="en-US" sz="3200" b="1" i="0" u="none" strike="noStrike" baseline="0" dirty="0"/>
              <a:t> </a:t>
            </a:r>
            <a:r>
              <a:rPr lang="en-US" sz="3200" b="1" i="0" u="none" strike="noStrike" baseline="0" dirty="0" err="1"/>
              <a:t>pět</a:t>
            </a:r>
            <a:r>
              <a:rPr lang="en-US" sz="3200" b="1" i="0" u="none" strike="noStrike" baseline="0" dirty="0"/>
              <a:t> </a:t>
            </a:r>
            <a:r>
              <a:rPr lang="en-US" sz="3200" b="1" i="0" u="none" strike="noStrike" baseline="0" dirty="0" err="1"/>
              <a:t>situací</a:t>
            </a:r>
            <a:r>
              <a:rPr lang="en-US" sz="3200" b="1" i="0" u="none" strike="noStrike" baseline="0" dirty="0"/>
              <a:t>, </a:t>
            </a:r>
            <a:r>
              <a:rPr lang="en-US" sz="3200" b="1" i="0" u="none" strike="noStrike" baseline="0" dirty="0" err="1"/>
              <a:t>kdy</a:t>
            </a:r>
            <a:r>
              <a:rPr lang="en-US" sz="3200" b="1" i="0" u="none" strike="noStrike" baseline="0" dirty="0"/>
              <a:t> </a:t>
            </a:r>
            <a:r>
              <a:rPr lang="en-US" sz="3200" b="1" i="0" u="none" strike="noStrike" baseline="0" dirty="0" err="1"/>
              <a:t>můžeš</a:t>
            </a:r>
            <a:r>
              <a:rPr lang="en-US" sz="3200" b="1" i="0" u="none" strike="noStrike" baseline="0" dirty="0"/>
              <a:t> </a:t>
            </a:r>
            <a:r>
              <a:rPr lang="en-US" sz="3200" b="1" i="0" u="none" strike="noStrike" baseline="0" dirty="0" err="1"/>
              <a:t>podat</a:t>
            </a:r>
            <a:r>
              <a:rPr lang="en-US" sz="3200" b="1" i="0" u="none" strike="noStrike" baseline="0" dirty="0"/>
              <a:t> </a:t>
            </a:r>
            <a:r>
              <a:rPr lang="en-US" sz="3200" b="1" i="0" u="none" strike="noStrike" baseline="0" dirty="0" err="1"/>
              <a:t>písemnou</a:t>
            </a:r>
            <a:r>
              <a:rPr lang="en-US" sz="3200" b="1" i="0" u="none" strike="noStrike" baseline="0" dirty="0"/>
              <a:t> </a:t>
            </a:r>
            <a:r>
              <a:rPr lang="en-US" sz="3200" b="1" i="0" u="none" strike="noStrike" baseline="0" dirty="0" err="1"/>
              <a:t>žádost</a:t>
            </a:r>
            <a:r>
              <a:rPr lang="en-US" sz="3200" b="1" i="0" u="none" strike="noStrike" baseline="0" dirty="0"/>
              <a:t>. </a:t>
            </a:r>
            <a:endParaRPr lang="cs-CZ" sz="3200" b="1" i="0" u="none" strike="noStrike" baseline="0" dirty="0"/>
          </a:p>
          <a:p>
            <a:pPr marL="0" indent="0" defTabSz="914400">
              <a:buNone/>
            </a:pPr>
            <a:endParaRPr lang="en-US" sz="3200" b="0" i="0" u="none" strike="noStrike" baseline="0" dirty="0"/>
          </a:p>
          <a:p>
            <a:pPr indent="-228600" defTabSz="914400"/>
            <a:r>
              <a:rPr lang="en-US" sz="3200" b="1" i="0" u="none" strike="noStrike" baseline="0" dirty="0" err="1"/>
              <a:t>Jmenuj</a:t>
            </a:r>
            <a:r>
              <a:rPr lang="en-US" sz="3200" b="1" i="0" u="none" strike="noStrike" baseline="0" dirty="0"/>
              <a:t> </a:t>
            </a:r>
            <a:r>
              <a:rPr lang="en-US" sz="3200" b="1" i="0" u="none" strike="noStrike" baseline="0" dirty="0" err="1"/>
              <a:t>alespoň</a:t>
            </a:r>
            <a:r>
              <a:rPr lang="en-US" sz="3200" b="1" i="0" u="none" strike="noStrike" baseline="0" dirty="0"/>
              <a:t> </a:t>
            </a:r>
            <a:r>
              <a:rPr lang="en-US" sz="3200" b="1" i="0" u="none" strike="noStrike" baseline="0" dirty="0" err="1"/>
              <a:t>jeden</a:t>
            </a:r>
            <a:r>
              <a:rPr lang="en-US" sz="3200" b="1" i="0" u="none" strike="noStrike" baseline="0" dirty="0"/>
              <a:t> </a:t>
            </a:r>
            <a:r>
              <a:rPr lang="en-US" sz="3200" b="1" i="0" u="none" strike="noStrike" baseline="0" dirty="0" err="1"/>
              <a:t>typ</a:t>
            </a:r>
            <a:r>
              <a:rPr lang="en-US" sz="3200" b="1" i="0" u="none" strike="noStrike" baseline="0" dirty="0"/>
              <a:t> </a:t>
            </a:r>
            <a:r>
              <a:rPr lang="en-US" sz="3200" b="1" i="0" u="none" strike="noStrike" baseline="0" dirty="0" err="1"/>
              <a:t>žádosti</a:t>
            </a:r>
            <a:r>
              <a:rPr lang="en-US" sz="3200" b="1" i="0" u="none" strike="noStrike" baseline="0" dirty="0"/>
              <a:t>, </a:t>
            </a:r>
            <a:r>
              <a:rPr lang="en-US" sz="3200" b="1" i="0" u="none" strike="noStrike" baseline="0" dirty="0" err="1"/>
              <a:t>kdy</a:t>
            </a:r>
            <a:r>
              <a:rPr lang="en-US" sz="3200" b="1" i="0" u="none" strike="noStrike" baseline="0" dirty="0"/>
              <a:t> je </a:t>
            </a:r>
            <a:r>
              <a:rPr lang="en-US" sz="3200" b="1" i="0" u="none" strike="noStrike" baseline="0" dirty="0" err="1"/>
              <a:t>vhodnější</a:t>
            </a:r>
            <a:r>
              <a:rPr lang="en-US" sz="3200" b="1" i="0" u="none" strike="noStrike" baseline="0" dirty="0"/>
              <a:t> </a:t>
            </a:r>
            <a:r>
              <a:rPr lang="en-US" sz="3200" b="1" i="0" u="none" strike="noStrike" baseline="0" dirty="0" err="1"/>
              <a:t>spíše</a:t>
            </a:r>
            <a:r>
              <a:rPr lang="en-US" sz="3200" b="1" i="0" u="none" strike="noStrike" baseline="0" dirty="0"/>
              <a:t> </a:t>
            </a:r>
            <a:r>
              <a:rPr lang="en-US" sz="3200" b="1" i="0" u="none" strike="noStrike" baseline="0" dirty="0" err="1"/>
              <a:t>její</a:t>
            </a:r>
            <a:r>
              <a:rPr lang="en-US" sz="3200" b="1" i="0" u="none" strike="noStrike" baseline="0" dirty="0"/>
              <a:t> </a:t>
            </a:r>
            <a:r>
              <a:rPr lang="en-US" sz="3200" b="1" i="0" u="none" strike="noStrike" baseline="0" dirty="0" err="1"/>
              <a:t>ústní</a:t>
            </a:r>
            <a:r>
              <a:rPr lang="en-US" sz="3200" b="1" i="0" u="none" strike="noStrike" baseline="0" dirty="0"/>
              <a:t> forma </a:t>
            </a:r>
            <a:r>
              <a:rPr lang="en-US" sz="3200" b="1" i="0" u="none" strike="noStrike" baseline="0" dirty="0" err="1"/>
              <a:t>než</a:t>
            </a:r>
            <a:r>
              <a:rPr lang="en-US" sz="3200" b="1" i="0" u="none" strike="noStrike" baseline="0" dirty="0"/>
              <a:t> </a:t>
            </a:r>
            <a:r>
              <a:rPr lang="en-US" sz="3200" b="1" i="0" u="none" strike="noStrike" baseline="0" dirty="0" err="1"/>
              <a:t>písemná</a:t>
            </a:r>
            <a:r>
              <a:rPr lang="en-US" sz="3200" b="1" i="0" u="none" strike="noStrike" baseline="0" dirty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6004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EA8087-6DD2-4B56-9590-385671D67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br>
              <a:rPr lang="cs-CZ" sz="2900" b="0" i="0" u="none" strike="noStrike" baseline="0">
                <a:latin typeface="Helvetica Neue LT Pro"/>
              </a:rPr>
            </a:br>
            <a:r>
              <a:rPr lang="cs-CZ" sz="2900" b="1">
                <a:latin typeface="Helvetica Neue LT Pro"/>
              </a:rPr>
              <a:t>Vyber </a:t>
            </a:r>
            <a:r>
              <a:rPr lang="cs-CZ" sz="2900" b="1" i="0" u="none" strike="noStrike" baseline="0">
                <a:latin typeface="Helvetica Neue LT Pro"/>
              </a:rPr>
              <a:t>v každé z následujících dvojic vhodné vyjádření. </a:t>
            </a:r>
            <a:endParaRPr lang="cs-CZ" sz="2900"/>
          </a:p>
        </p:txBody>
      </p:sp>
      <p:sp>
        <p:nvSpPr>
          <p:cNvPr id="2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94920" y="9103"/>
                  <a:pt x="287892" y="-4966"/>
                  <a:pt x="434157" y="0"/>
                </a:cubicBezTo>
                <a:cubicBezTo>
                  <a:pt x="580422" y="4966"/>
                  <a:pt x="943595" y="-14182"/>
                  <a:pt x="1193932" y="0"/>
                </a:cubicBezTo>
                <a:cubicBezTo>
                  <a:pt x="1444270" y="14182"/>
                  <a:pt x="1472129" y="5523"/>
                  <a:pt x="1628089" y="0"/>
                </a:cubicBezTo>
                <a:cubicBezTo>
                  <a:pt x="1784049" y="-5523"/>
                  <a:pt x="1962419" y="-17322"/>
                  <a:pt x="2225055" y="0"/>
                </a:cubicBezTo>
                <a:cubicBezTo>
                  <a:pt x="2487691" y="17322"/>
                  <a:pt x="2700681" y="1311"/>
                  <a:pt x="3066235" y="0"/>
                </a:cubicBezTo>
                <a:cubicBezTo>
                  <a:pt x="3431789" y="-1311"/>
                  <a:pt x="3405662" y="25081"/>
                  <a:pt x="3744605" y="0"/>
                </a:cubicBezTo>
                <a:cubicBezTo>
                  <a:pt x="4083548" y="-25081"/>
                  <a:pt x="4265111" y="-11945"/>
                  <a:pt x="4504380" y="0"/>
                </a:cubicBezTo>
                <a:cubicBezTo>
                  <a:pt x="4743649" y="11945"/>
                  <a:pt x="4860394" y="-2832"/>
                  <a:pt x="5101346" y="0"/>
                </a:cubicBezTo>
                <a:cubicBezTo>
                  <a:pt x="5342298" y="2832"/>
                  <a:pt x="5456387" y="23676"/>
                  <a:pt x="5779717" y="0"/>
                </a:cubicBezTo>
                <a:cubicBezTo>
                  <a:pt x="6103047" y="-23676"/>
                  <a:pt x="6270379" y="-37291"/>
                  <a:pt x="6620896" y="0"/>
                </a:cubicBezTo>
                <a:cubicBezTo>
                  <a:pt x="6971413" y="37291"/>
                  <a:pt x="6989068" y="24674"/>
                  <a:pt x="7136458" y="0"/>
                </a:cubicBezTo>
                <a:cubicBezTo>
                  <a:pt x="7283848" y="-24674"/>
                  <a:pt x="7752532" y="-22436"/>
                  <a:pt x="8140446" y="0"/>
                </a:cubicBezTo>
                <a:cubicBezTo>
                  <a:pt x="8140314" y="7702"/>
                  <a:pt x="8140234" y="13511"/>
                  <a:pt x="8140446" y="18288"/>
                </a:cubicBezTo>
                <a:cubicBezTo>
                  <a:pt x="7906329" y="-3043"/>
                  <a:pt x="7681180" y="27465"/>
                  <a:pt x="7543480" y="18288"/>
                </a:cubicBezTo>
                <a:cubicBezTo>
                  <a:pt x="7405780" y="9111"/>
                  <a:pt x="7216607" y="3660"/>
                  <a:pt x="7109323" y="18288"/>
                </a:cubicBezTo>
                <a:cubicBezTo>
                  <a:pt x="7002039" y="32916"/>
                  <a:pt x="6576231" y="42692"/>
                  <a:pt x="6430952" y="18288"/>
                </a:cubicBezTo>
                <a:cubicBezTo>
                  <a:pt x="6285673" y="-6116"/>
                  <a:pt x="6138840" y="34521"/>
                  <a:pt x="5915391" y="18288"/>
                </a:cubicBezTo>
                <a:cubicBezTo>
                  <a:pt x="5691942" y="2055"/>
                  <a:pt x="5459460" y="51666"/>
                  <a:pt x="5237020" y="18288"/>
                </a:cubicBezTo>
                <a:cubicBezTo>
                  <a:pt x="5014580" y="-15090"/>
                  <a:pt x="4747677" y="40449"/>
                  <a:pt x="4558650" y="18288"/>
                </a:cubicBezTo>
                <a:cubicBezTo>
                  <a:pt x="4369623" y="-3873"/>
                  <a:pt x="4146061" y="12568"/>
                  <a:pt x="3880279" y="18288"/>
                </a:cubicBezTo>
                <a:cubicBezTo>
                  <a:pt x="3614497" y="24008"/>
                  <a:pt x="3473808" y="-12908"/>
                  <a:pt x="3201909" y="18288"/>
                </a:cubicBezTo>
                <a:cubicBezTo>
                  <a:pt x="2930010" y="49484"/>
                  <a:pt x="2728175" y="-3430"/>
                  <a:pt x="2604943" y="18288"/>
                </a:cubicBezTo>
                <a:cubicBezTo>
                  <a:pt x="2481711" y="40006"/>
                  <a:pt x="2004334" y="26952"/>
                  <a:pt x="1845168" y="18288"/>
                </a:cubicBezTo>
                <a:cubicBezTo>
                  <a:pt x="1686003" y="9624"/>
                  <a:pt x="1375070" y="37580"/>
                  <a:pt x="1166797" y="18288"/>
                </a:cubicBezTo>
                <a:cubicBezTo>
                  <a:pt x="958524" y="-1004"/>
                  <a:pt x="342846" y="888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42435" y="-24533"/>
                  <a:pt x="380026" y="17447"/>
                  <a:pt x="596966" y="0"/>
                </a:cubicBezTo>
                <a:cubicBezTo>
                  <a:pt x="813906" y="-17447"/>
                  <a:pt x="830530" y="13462"/>
                  <a:pt x="1031123" y="0"/>
                </a:cubicBezTo>
                <a:cubicBezTo>
                  <a:pt x="1231716" y="-13462"/>
                  <a:pt x="1634038" y="0"/>
                  <a:pt x="1872303" y="0"/>
                </a:cubicBezTo>
                <a:cubicBezTo>
                  <a:pt x="2110568" y="0"/>
                  <a:pt x="2261934" y="-25727"/>
                  <a:pt x="2469269" y="0"/>
                </a:cubicBezTo>
                <a:cubicBezTo>
                  <a:pt x="2676604" y="25727"/>
                  <a:pt x="2790440" y="16284"/>
                  <a:pt x="3066235" y="0"/>
                </a:cubicBezTo>
                <a:cubicBezTo>
                  <a:pt x="3342030" y="-16284"/>
                  <a:pt x="3685603" y="41976"/>
                  <a:pt x="3907414" y="0"/>
                </a:cubicBezTo>
                <a:cubicBezTo>
                  <a:pt x="4129225" y="-41976"/>
                  <a:pt x="4177416" y="-7598"/>
                  <a:pt x="4422976" y="0"/>
                </a:cubicBezTo>
                <a:cubicBezTo>
                  <a:pt x="4668536" y="7598"/>
                  <a:pt x="5023499" y="-28058"/>
                  <a:pt x="5264155" y="0"/>
                </a:cubicBezTo>
                <a:cubicBezTo>
                  <a:pt x="5504811" y="28058"/>
                  <a:pt x="5703675" y="13288"/>
                  <a:pt x="6105335" y="0"/>
                </a:cubicBezTo>
                <a:cubicBezTo>
                  <a:pt x="6506995" y="-13288"/>
                  <a:pt x="6455516" y="-5124"/>
                  <a:pt x="6783705" y="0"/>
                </a:cubicBezTo>
                <a:cubicBezTo>
                  <a:pt x="7111894" y="5124"/>
                  <a:pt x="7512856" y="10604"/>
                  <a:pt x="8140446" y="0"/>
                </a:cubicBezTo>
                <a:cubicBezTo>
                  <a:pt x="8140458" y="8833"/>
                  <a:pt x="8140986" y="9830"/>
                  <a:pt x="8140446" y="18288"/>
                </a:cubicBezTo>
                <a:cubicBezTo>
                  <a:pt x="7959314" y="3345"/>
                  <a:pt x="7870113" y="10437"/>
                  <a:pt x="7706289" y="18288"/>
                </a:cubicBezTo>
                <a:cubicBezTo>
                  <a:pt x="7542465" y="26139"/>
                  <a:pt x="7157940" y="17482"/>
                  <a:pt x="6865109" y="18288"/>
                </a:cubicBezTo>
                <a:cubicBezTo>
                  <a:pt x="6572278" y="19094"/>
                  <a:pt x="6524256" y="38051"/>
                  <a:pt x="6349548" y="18288"/>
                </a:cubicBezTo>
                <a:cubicBezTo>
                  <a:pt x="6174840" y="-1475"/>
                  <a:pt x="5951624" y="174"/>
                  <a:pt x="5671177" y="18288"/>
                </a:cubicBezTo>
                <a:cubicBezTo>
                  <a:pt x="5390730" y="36402"/>
                  <a:pt x="5222992" y="60058"/>
                  <a:pt x="4829998" y="18288"/>
                </a:cubicBezTo>
                <a:cubicBezTo>
                  <a:pt x="4437004" y="-23482"/>
                  <a:pt x="4344181" y="39087"/>
                  <a:pt x="4151627" y="18288"/>
                </a:cubicBezTo>
                <a:cubicBezTo>
                  <a:pt x="3959073" y="-2511"/>
                  <a:pt x="3886970" y="32875"/>
                  <a:pt x="3717470" y="18288"/>
                </a:cubicBezTo>
                <a:cubicBezTo>
                  <a:pt x="3547970" y="3701"/>
                  <a:pt x="3451521" y="31872"/>
                  <a:pt x="3201909" y="18288"/>
                </a:cubicBezTo>
                <a:cubicBezTo>
                  <a:pt x="2952297" y="4704"/>
                  <a:pt x="2543413" y="6029"/>
                  <a:pt x="2360729" y="18288"/>
                </a:cubicBezTo>
                <a:cubicBezTo>
                  <a:pt x="2178045" y="30547"/>
                  <a:pt x="1906056" y="25847"/>
                  <a:pt x="1682359" y="18288"/>
                </a:cubicBezTo>
                <a:cubicBezTo>
                  <a:pt x="1458662" y="10730"/>
                  <a:pt x="1330405" y="8046"/>
                  <a:pt x="1166797" y="18288"/>
                </a:cubicBezTo>
                <a:cubicBezTo>
                  <a:pt x="1003189" y="28530"/>
                  <a:pt x="278098" y="19533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Zástupný obsah 2">
            <a:extLst>
              <a:ext uri="{FF2B5EF4-FFF2-40B4-BE49-F238E27FC236}">
                <a16:creationId xmlns:a16="http://schemas.microsoft.com/office/drawing/2014/main" id="{BD1EDA83-D266-390F-1E41-239F4FEE5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endParaRPr lang="cs-CZ" sz="1900" b="0" i="0" u="none" strike="noStrike" baseline="0">
              <a:latin typeface="Helvetica Neue LT Pro"/>
            </a:endParaRPr>
          </a:p>
          <a:p>
            <a:r>
              <a:rPr lang="cs-CZ" sz="1900" b="0" i="0" u="none" strike="noStrike" baseline="0">
                <a:latin typeface="Helvetica Neue LT Pro"/>
              </a:rPr>
              <a:t>1. Přeji dobrý den…				</a:t>
            </a:r>
          </a:p>
          <a:p>
            <a:r>
              <a:rPr lang="cs-CZ" sz="1900" b="0" i="0" u="none" strike="noStrike" baseline="0">
                <a:latin typeface="Helvetica Neue LT Pro"/>
              </a:rPr>
              <a:t>2. Vážený pane řediteli… </a:t>
            </a:r>
          </a:p>
          <a:p>
            <a:r>
              <a:rPr lang="cs-CZ" sz="1900" b="0" i="0" u="none" strike="noStrike" baseline="0">
                <a:latin typeface="Helvetica Neue LT Pro"/>
              </a:rPr>
              <a:t>1. Protože jsme si včera telefonovali… </a:t>
            </a:r>
          </a:p>
          <a:p>
            <a:r>
              <a:rPr lang="cs-CZ" sz="1900" b="0" i="0" u="none" strike="noStrike" baseline="0">
                <a:latin typeface="Helvetica Neue LT Pro"/>
              </a:rPr>
              <a:t>2. Na základě našeho telefonického hovoru… </a:t>
            </a:r>
          </a:p>
          <a:p>
            <a:r>
              <a:rPr lang="pl-PL" sz="1900" b="0" i="0" u="none" strike="noStrike" baseline="0">
                <a:latin typeface="Helvetica Neue LT Pro"/>
              </a:rPr>
              <a:t>1. Děkuji za Vaši odpověď… </a:t>
            </a:r>
          </a:p>
          <a:p>
            <a:r>
              <a:rPr lang="pl-PL" sz="1900" b="0" i="0" u="none" strike="noStrike" baseline="0">
                <a:latin typeface="Helvetica Neue LT Pro"/>
              </a:rPr>
              <a:t>2. Díky za odpověď… </a:t>
            </a:r>
          </a:p>
          <a:p>
            <a:r>
              <a:rPr lang="cs-CZ" sz="1900" b="0" i="0" u="none" strike="noStrike" baseline="0">
                <a:latin typeface="Helvetica Neue LT Pro"/>
              </a:rPr>
              <a:t>1. Obracím se na Vás se žádostí… </a:t>
            </a:r>
          </a:p>
          <a:p>
            <a:r>
              <a:rPr lang="cs-CZ" sz="1900" b="0" i="0" u="none" strike="noStrike" baseline="0">
                <a:latin typeface="Helvetica Neue LT Pro"/>
              </a:rPr>
              <a:t>2. Píšu Vám proto, že bych Vás chtěl požádat… </a:t>
            </a:r>
          </a:p>
          <a:p>
            <a:r>
              <a:rPr lang="cs-CZ" sz="1900" b="0" i="0" u="none" strike="noStrike" baseline="0">
                <a:latin typeface="Helvetica Neue LT Pro"/>
              </a:rPr>
              <a:t>1. Těšíme se na další spolupráci… </a:t>
            </a:r>
          </a:p>
          <a:p>
            <a:r>
              <a:rPr lang="cs-CZ" sz="1900" b="0" i="0" u="none" strike="noStrike" baseline="0">
                <a:latin typeface="Helvetica Neue LT Pro"/>
              </a:rPr>
              <a:t>2.Už se těšíme na to, že budeme dlouho spolupracovat… </a:t>
            </a:r>
          </a:p>
          <a:p>
            <a:endParaRPr lang="cs-CZ" sz="1900"/>
          </a:p>
        </p:txBody>
      </p:sp>
    </p:spTree>
    <p:extLst>
      <p:ext uri="{BB962C8B-B14F-4D97-AF65-F5344CB8AC3E}">
        <p14:creationId xmlns:p14="http://schemas.microsoft.com/office/powerpoint/2010/main" val="4075032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FF8D31-B768-6825-A509-13F8559A6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POJMENUJ JEDNOTLIVÉ ČÁSTI ŽÁDOSTI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9407CE6-0C74-4F2D-ACC3-3D914FA283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1286592"/>
            <a:ext cx="8496944" cy="5523014"/>
          </a:xfrm>
        </p:spPr>
      </p:pic>
    </p:spTree>
    <p:extLst>
      <p:ext uri="{BB962C8B-B14F-4D97-AF65-F5344CB8AC3E}">
        <p14:creationId xmlns:p14="http://schemas.microsoft.com/office/powerpoint/2010/main" val="3696330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A3469FE-0674-542D-F935-A0B78A010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161" y="639193"/>
            <a:ext cx="2678858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5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ŘEŠENÍ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458" y="4409267"/>
            <a:ext cx="2441321" cy="18288"/>
          </a:xfrm>
          <a:custGeom>
            <a:avLst/>
            <a:gdLst>
              <a:gd name="connsiteX0" fmla="*/ 0 w 2441321"/>
              <a:gd name="connsiteY0" fmla="*/ 0 h 18288"/>
              <a:gd name="connsiteX1" fmla="*/ 585917 w 2441321"/>
              <a:gd name="connsiteY1" fmla="*/ 0 h 18288"/>
              <a:gd name="connsiteX2" fmla="*/ 1196247 w 2441321"/>
              <a:gd name="connsiteY2" fmla="*/ 0 h 18288"/>
              <a:gd name="connsiteX3" fmla="*/ 1806578 w 2441321"/>
              <a:gd name="connsiteY3" fmla="*/ 0 h 18288"/>
              <a:gd name="connsiteX4" fmla="*/ 2441321 w 2441321"/>
              <a:gd name="connsiteY4" fmla="*/ 0 h 18288"/>
              <a:gd name="connsiteX5" fmla="*/ 2441321 w 2441321"/>
              <a:gd name="connsiteY5" fmla="*/ 18288 h 18288"/>
              <a:gd name="connsiteX6" fmla="*/ 1830991 w 2441321"/>
              <a:gd name="connsiteY6" fmla="*/ 18288 h 18288"/>
              <a:gd name="connsiteX7" fmla="*/ 1269487 w 2441321"/>
              <a:gd name="connsiteY7" fmla="*/ 18288 h 18288"/>
              <a:gd name="connsiteX8" fmla="*/ 707983 w 2441321"/>
              <a:gd name="connsiteY8" fmla="*/ 18288 h 18288"/>
              <a:gd name="connsiteX9" fmla="*/ 0 w 2441321"/>
              <a:gd name="connsiteY9" fmla="*/ 18288 h 18288"/>
              <a:gd name="connsiteX10" fmla="*/ 0 w 2441321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1321" h="18288" fill="none" extrusionOk="0">
                <a:moveTo>
                  <a:pt x="0" y="0"/>
                </a:moveTo>
                <a:cubicBezTo>
                  <a:pt x="273217" y="-17533"/>
                  <a:pt x="355785" y="-4171"/>
                  <a:pt x="585917" y="0"/>
                </a:cubicBezTo>
                <a:cubicBezTo>
                  <a:pt x="816049" y="4171"/>
                  <a:pt x="991446" y="-9419"/>
                  <a:pt x="1196247" y="0"/>
                </a:cubicBezTo>
                <a:cubicBezTo>
                  <a:pt x="1401048" y="9419"/>
                  <a:pt x="1589984" y="-731"/>
                  <a:pt x="1806578" y="0"/>
                </a:cubicBezTo>
                <a:cubicBezTo>
                  <a:pt x="2023172" y="731"/>
                  <a:pt x="2247754" y="8393"/>
                  <a:pt x="2441321" y="0"/>
                </a:cubicBezTo>
                <a:cubicBezTo>
                  <a:pt x="2441167" y="8655"/>
                  <a:pt x="2440437" y="9975"/>
                  <a:pt x="2441321" y="18288"/>
                </a:cubicBezTo>
                <a:cubicBezTo>
                  <a:pt x="2169723" y="30506"/>
                  <a:pt x="2045712" y="39140"/>
                  <a:pt x="1830991" y="18288"/>
                </a:cubicBezTo>
                <a:cubicBezTo>
                  <a:pt x="1616270" y="-2564"/>
                  <a:pt x="1505876" y="3949"/>
                  <a:pt x="1269487" y="18288"/>
                </a:cubicBezTo>
                <a:cubicBezTo>
                  <a:pt x="1033098" y="32627"/>
                  <a:pt x="908661" y="41191"/>
                  <a:pt x="707983" y="18288"/>
                </a:cubicBezTo>
                <a:cubicBezTo>
                  <a:pt x="507305" y="-4615"/>
                  <a:pt x="333592" y="20759"/>
                  <a:pt x="0" y="18288"/>
                </a:cubicBezTo>
                <a:cubicBezTo>
                  <a:pt x="-688" y="11716"/>
                  <a:pt x="875" y="6357"/>
                  <a:pt x="0" y="0"/>
                </a:cubicBezTo>
                <a:close/>
              </a:path>
              <a:path w="2441321" h="18288" stroke="0" extrusionOk="0">
                <a:moveTo>
                  <a:pt x="0" y="0"/>
                </a:moveTo>
                <a:cubicBezTo>
                  <a:pt x="207071" y="-14617"/>
                  <a:pt x="444194" y="-15606"/>
                  <a:pt x="585917" y="0"/>
                </a:cubicBezTo>
                <a:cubicBezTo>
                  <a:pt x="727640" y="15606"/>
                  <a:pt x="904326" y="-79"/>
                  <a:pt x="1123008" y="0"/>
                </a:cubicBezTo>
                <a:cubicBezTo>
                  <a:pt x="1341690" y="79"/>
                  <a:pt x="1600014" y="10401"/>
                  <a:pt x="1782164" y="0"/>
                </a:cubicBezTo>
                <a:cubicBezTo>
                  <a:pt x="1964314" y="-10401"/>
                  <a:pt x="2143537" y="-21488"/>
                  <a:pt x="2441321" y="0"/>
                </a:cubicBezTo>
                <a:cubicBezTo>
                  <a:pt x="2441735" y="5928"/>
                  <a:pt x="2441551" y="11133"/>
                  <a:pt x="2441321" y="18288"/>
                </a:cubicBezTo>
                <a:cubicBezTo>
                  <a:pt x="2166745" y="28773"/>
                  <a:pt x="2078726" y="15476"/>
                  <a:pt x="1879817" y="18288"/>
                </a:cubicBezTo>
                <a:cubicBezTo>
                  <a:pt x="1680908" y="21100"/>
                  <a:pt x="1548770" y="-4127"/>
                  <a:pt x="1318313" y="18288"/>
                </a:cubicBezTo>
                <a:cubicBezTo>
                  <a:pt x="1087856" y="40703"/>
                  <a:pt x="894613" y="3927"/>
                  <a:pt x="659157" y="18288"/>
                </a:cubicBezTo>
                <a:cubicBezTo>
                  <a:pt x="423701" y="32649"/>
                  <a:pt x="246611" y="33975"/>
                  <a:pt x="0" y="18288"/>
                </a:cubicBezTo>
                <a:cubicBezTo>
                  <a:pt x="-348" y="10388"/>
                  <a:pt x="-12" y="396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Obsah obrázku text, snímek obrazovky, Písmo, číslo&#10;&#10;Popis byl vytvořen automaticky">
            <a:extLst>
              <a:ext uri="{FF2B5EF4-FFF2-40B4-BE49-F238E27FC236}">
                <a16:creationId xmlns:a16="http://schemas.microsoft.com/office/drawing/2014/main" id="{F248472F-56DD-DFAB-E684-8849001C4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0722" y="1811774"/>
            <a:ext cx="5410962" cy="320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541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72F47E0-FA8F-47ED-928E-9F8F5A8F7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cs-CZ" sz="4000" dirty="0"/>
              <a:t>Vyber si jednu z možností a sestav žádost se všemi náležitostmi - PL</a:t>
            </a:r>
            <a:endParaRPr lang="cs-CZ" sz="4000" dirty="0">
              <a:effectLst/>
            </a:endParaRP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94920" y="9103"/>
                  <a:pt x="287892" y="-4966"/>
                  <a:pt x="434157" y="0"/>
                </a:cubicBezTo>
                <a:cubicBezTo>
                  <a:pt x="580422" y="4966"/>
                  <a:pt x="943595" y="-14182"/>
                  <a:pt x="1193932" y="0"/>
                </a:cubicBezTo>
                <a:cubicBezTo>
                  <a:pt x="1444270" y="14182"/>
                  <a:pt x="1472129" y="5523"/>
                  <a:pt x="1628089" y="0"/>
                </a:cubicBezTo>
                <a:cubicBezTo>
                  <a:pt x="1784049" y="-5523"/>
                  <a:pt x="1962419" y="-17322"/>
                  <a:pt x="2225055" y="0"/>
                </a:cubicBezTo>
                <a:cubicBezTo>
                  <a:pt x="2487691" y="17322"/>
                  <a:pt x="2700681" y="1311"/>
                  <a:pt x="3066235" y="0"/>
                </a:cubicBezTo>
                <a:cubicBezTo>
                  <a:pt x="3431789" y="-1311"/>
                  <a:pt x="3405662" y="25081"/>
                  <a:pt x="3744605" y="0"/>
                </a:cubicBezTo>
                <a:cubicBezTo>
                  <a:pt x="4083548" y="-25081"/>
                  <a:pt x="4265111" y="-11945"/>
                  <a:pt x="4504380" y="0"/>
                </a:cubicBezTo>
                <a:cubicBezTo>
                  <a:pt x="4743649" y="11945"/>
                  <a:pt x="4860394" y="-2832"/>
                  <a:pt x="5101346" y="0"/>
                </a:cubicBezTo>
                <a:cubicBezTo>
                  <a:pt x="5342298" y="2832"/>
                  <a:pt x="5456387" y="23676"/>
                  <a:pt x="5779717" y="0"/>
                </a:cubicBezTo>
                <a:cubicBezTo>
                  <a:pt x="6103047" y="-23676"/>
                  <a:pt x="6270379" y="-37291"/>
                  <a:pt x="6620896" y="0"/>
                </a:cubicBezTo>
                <a:cubicBezTo>
                  <a:pt x="6971413" y="37291"/>
                  <a:pt x="6989068" y="24674"/>
                  <a:pt x="7136458" y="0"/>
                </a:cubicBezTo>
                <a:cubicBezTo>
                  <a:pt x="7283848" y="-24674"/>
                  <a:pt x="7752532" y="-22436"/>
                  <a:pt x="8140446" y="0"/>
                </a:cubicBezTo>
                <a:cubicBezTo>
                  <a:pt x="8140314" y="7702"/>
                  <a:pt x="8140234" y="13511"/>
                  <a:pt x="8140446" y="18288"/>
                </a:cubicBezTo>
                <a:cubicBezTo>
                  <a:pt x="7906329" y="-3043"/>
                  <a:pt x="7681180" y="27465"/>
                  <a:pt x="7543480" y="18288"/>
                </a:cubicBezTo>
                <a:cubicBezTo>
                  <a:pt x="7405780" y="9111"/>
                  <a:pt x="7216607" y="3660"/>
                  <a:pt x="7109323" y="18288"/>
                </a:cubicBezTo>
                <a:cubicBezTo>
                  <a:pt x="7002039" y="32916"/>
                  <a:pt x="6576231" y="42692"/>
                  <a:pt x="6430952" y="18288"/>
                </a:cubicBezTo>
                <a:cubicBezTo>
                  <a:pt x="6285673" y="-6116"/>
                  <a:pt x="6138840" y="34521"/>
                  <a:pt x="5915391" y="18288"/>
                </a:cubicBezTo>
                <a:cubicBezTo>
                  <a:pt x="5691942" y="2055"/>
                  <a:pt x="5459460" y="51666"/>
                  <a:pt x="5237020" y="18288"/>
                </a:cubicBezTo>
                <a:cubicBezTo>
                  <a:pt x="5014580" y="-15090"/>
                  <a:pt x="4747677" y="40449"/>
                  <a:pt x="4558650" y="18288"/>
                </a:cubicBezTo>
                <a:cubicBezTo>
                  <a:pt x="4369623" y="-3873"/>
                  <a:pt x="4146061" y="12568"/>
                  <a:pt x="3880279" y="18288"/>
                </a:cubicBezTo>
                <a:cubicBezTo>
                  <a:pt x="3614497" y="24008"/>
                  <a:pt x="3473808" y="-12908"/>
                  <a:pt x="3201909" y="18288"/>
                </a:cubicBezTo>
                <a:cubicBezTo>
                  <a:pt x="2930010" y="49484"/>
                  <a:pt x="2728175" y="-3430"/>
                  <a:pt x="2604943" y="18288"/>
                </a:cubicBezTo>
                <a:cubicBezTo>
                  <a:pt x="2481711" y="40006"/>
                  <a:pt x="2004334" y="26952"/>
                  <a:pt x="1845168" y="18288"/>
                </a:cubicBezTo>
                <a:cubicBezTo>
                  <a:pt x="1686003" y="9624"/>
                  <a:pt x="1375070" y="37580"/>
                  <a:pt x="1166797" y="18288"/>
                </a:cubicBezTo>
                <a:cubicBezTo>
                  <a:pt x="958524" y="-1004"/>
                  <a:pt x="342846" y="888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42435" y="-24533"/>
                  <a:pt x="380026" y="17447"/>
                  <a:pt x="596966" y="0"/>
                </a:cubicBezTo>
                <a:cubicBezTo>
                  <a:pt x="813906" y="-17447"/>
                  <a:pt x="830530" y="13462"/>
                  <a:pt x="1031123" y="0"/>
                </a:cubicBezTo>
                <a:cubicBezTo>
                  <a:pt x="1231716" y="-13462"/>
                  <a:pt x="1634038" y="0"/>
                  <a:pt x="1872303" y="0"/>
                </a:cubicBezTo>
                <a:cubicBezTo>
                  <a:pt x="2110568" y="0"/>
                  <a:pt x="2261934" y="-25727"/>
                  <a:pt x="2469269" y="0"/>
                </a:cubicBezTo>
                <a:cubicBezTo>
                  <a:pt x="2676604" y="25727"/>
                  <a:pt x="2790440" y="16284"/>
                  <a:pt x="3066235" y="0"/>
                </a:cubicBezTo>
                <a:cubicBezTo>
                  <a:pt x="3342030" y="-16284"/>
                  <a:pt x="3685603" y="41976"/>
                  <a:pt x="3907414" y="0"/>
                </a:cubicBezTo>
                <a:cubicBezTo>
                  <a:pt x="4129225" y="-41976"/>
                  <a:pt x="4177416" y="-7598"/>
                  <a:pt x="4422976" y="0"/>
                </a:cubicBezTo>
                <a:cubicBezTo>
                  <a:pt x="4668536" y="7598"/>
                  <a:pt x="5023499" y="-28058"/>
                  <a:pt x="5264155" y="0"/>
                </a:cubicBezTo>
                <a:cubicBezTo>
                  <a:pt x="5504811" y="28058"/>
                  <a:pt x="5703675" y="13288"/>
                  <a:pt x="6105335" y="0"/>
                </a:cubicBezTo>
                <a:cubicBezTo>
                  <a:pt x="6506995" y="-13288"/>
                  <a:pt x="6455516" y="-5124"/>
                  <a:pt x="6783705" y="0"/>
                </a:cubicBezTo>
                <a:cubicBezTo>
                  <a:pt x="7111894" y="5124"/>
                  <a:pt x="7512856" y="10604"/>
                  <a:pt x="8140446" y="0"/>
                </a:cubicBezTo>
                <a:cubicBezTo>
                  <a:pt x="8140458" y="8833"/>
                  <a:pt x="8140986" y="9830"/>
                  <a:pt x="8140446" y="18288"/>
                </a:cubicBezTo>
                <a:cubicBezTo>
                  <a:pt x="7959314" y="3345"/>
                  <a:pt x="7870113" y="10437"/>
                  <a:pt x="7706289" y="18288"/>
                </a:cubicBezTo>
                <a:cubicBezTo>
                  <a:pt x="7542465" y="26139"/>
                  <a:pt x="7157940" y="17482"/>
                  <a:pt x="6865109" y="18288"/>
                </a:cubicBezTo>
                <a:cubicBezTo>
                  <a:pt x="6572278" y="19094"/>
                  <a:pt x="6524256" y="38051"/>
                  <a:pt x="6349548" y="18288"/>
                </a:cubicBezTo>
                <a:cubicBezTo>
                  <a:pt x="6174840" y="-1475"/>
                  <a:pt x="5951624" y="174"/>
                  <a:pt x="5671177" y="18288"/>
                </a:cubicBezTo>
                <a:cubicBezTo>
                  <a:pt x="5390730" y="36402"/>
                  <a:pt x="5222992" y="60058"/>
                  <a:pt x="4829998" y="18288"/>
                </a:cubicBezTo>
                <a:cubicBezTo>
                  <a:pt x="4437004" y="-23482"/>
                  <a:pt x="4344181" y="39087"/>
                  <a:pt x="4151627" y="18288"/>
                </a:cubicBezTo>
                <a:cubicBezTo>
                  <a:pt x="3959073" y="-2511"/>
                  <a:pt x="3886970" y="32875"/>
                  <a:pt x="3717470" y="18288"/>
                </a:cubicBezTo>
                <a:cubicBezTo>
                  <a:pt x="3547970" y="3701"/>
                  <a:pt x="3451521" y="31872"/>
                  <a:pt x="3201909" y="18288"/>
                </a:cubicBezTo>
                <a:cubicBezTo>
                  <a:pt x="2952297" y="4704"/>
                  <a:pt x="2543413" y="6029"/>
                  <a:pt x="2360729" y="18288"/>
                </a:cubicBezTo>
                <a:cubicBezTo>
                  <a:pt x="2178045" y="30547"/>
                  <a:pt x="1906056" y="25847"/>
                  <a:pt x="1682359" y="18288"/>
                </a:cubicBezTo>
                <a:cubicBezTo>
                  <a:pt x="1458662" y="10730"/>
                  <a:pt x="1330405" y="8046"/>
                  <a:pt x="1166797" y="18288"/>
                </a:cubicBezTo>
                <a:cubicBezTo>
                  <a:pt x="1003189" y="28530"/>
                  <a:pt x="278098" y="19533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80117D-0313-4455-A3EA-2B8EA682B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54520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800" dirty="0"/>
              <a:t>a) Žádost určená vedení školy o příspěvek na jazykový kurz konaný v rámci projektu Učíme se cizí jazyky v zahraničí.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800" dirty="0"/>
              <a:t>b) Žádost cestovní kanceláři o zprostředkování exkurze pro celou třídu (zvol si místo a zaměření exkurze).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800" dirty="0"/>
              <a:t>c) Žádost městskému divadlu o pronájem sálu na vystoupení hudebního a dramatického kroužku školy. </a:t>
            </a:r>
          </a:p>
        </p:txBody>
      </p:sp>
    </p:spTree>
    <p:extLst>
      <p:ext uri="{BB962C8B-B14F-4D97-AF65-F5344CB8AC3E}">
        <p14:creationId xmlns:p14="http://schemas.microsoft.com/office/powerpoint/2010/main" val="22466821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272</Words>
  <Application>Microsoft Office PowerPoint</Application>
  <PresentationFormat>Předvádění na obrazovce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Book Antiqua</vt:lpstr>
      <vt:lpstr>Helvetica Neue LT Pro</vt:lpstr>
      <vt:lpstr>Motiv Office</vt:lpstr>
      <vt:lpstr>Prezentace aplikace PowerPoint</vt:lpstr>
      <vt:lpstr>MLUVNÍ CVIČENÍ</vt:lpstr>
      <vt:lpstr>Prezentace aplikace PowerPoint</vt:lpstr>
      <vt:lpstr>Prezentace aplikace PowerPoint</vt:lpstr>
      <vt:lpstr> Vyber v každé z následujících dvojic vhodné vyjádření. </vt:lpstr>
      <vt:lpstr>POJMENUJ JEDNOTLIVÉ ČÁSTI ŽÁDOSTI</vt:lpstr>
      <vt:lpstr>ŘEŠENÍ</vt:lpstr>
      <vt:lpstr>Vyber si jednu z možností a sestav žádost se všemi náležitostmi - PL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ředitelka</dc:creator>
  <cp:lastModifiedBy>Smetanová, Jana</cp:lastModifiedBy>
  <cp:revision>39</cp:revision>
  <dcterms:created xsi:type="dcterms:W3CDTF">2013-05-16T07:25:06Z</dcterms:created>
  <dcterms:modified xsi:type="dcterms:W3CDTF">2025-02-10T10:34:54Z</dcterms:modified>
</cp:coreProperties>
</file>